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notesMasterIdLst>
    <p:notesMasterId r:id="rId22"/>
  </p:notesMasterIdLst>
  <p:sldIdLst>
    <p:sldId id="256" r:id="rId2"/>
    <p:sldId id="257" r:id="rId3"/>
    <p:sldId id="258" r:id="rId4"/>
    <p:sldId id="259" r:id="rId5"/>
    <p:sldId id="265"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7"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542"/>
  </p:normalViewPr>
  <p:slideViewPr>
    <p:cSldViewPr snapToGrid="0" snapToObjects="1">
      <p:cViewPr>
        <p:scale>
          <a:sx n="89" d="100"/>
          <a:sy n="89" d="100"/>
        </p:scale>
        <p:origin x="23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1" Type="http://schemas.openxmlformats.org/officeDocument/2006/relationships/image" Target="../media/image15.gif"/></Relationships>
</file>

<file path=ppt/diagrams/_rels/data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5.gif"/></Relationships>
</file>

<file path=ppt/diagrams/_rels/drawing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6B58CE-FE0E-42B6-B915-A3CECCDB23E3}"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47566B0B-FBA2-41DB-B820-141918FE491D}">
      <dgm:prSet/>
      <dgm:spPr/>
      <dgm:t>
        <a:bodyPr/>
        <a:lstStyle/>
        <a:p>
          <a:pPr>
            <a:lnSpc>
              <a:spcPct val="100000"/>
            </a:lnSpc>
          </a:pPr>
          <a:r>
            <a:rPr lang="en-CA"/>
            <a:t>In 1973 Big Blue decided to do something about this, and consolidated its database research in San Jose, California. </a:t>
          </a:r>
          <a:endParaRPr lang="en-US"/>
        </a:p>
      </dgm:t>
    </dgm:pt>
    <dgm:pt modelId="{5AB8B584-EA46-4CA6-B2CD-CF677EA106F7}" type="parTrans" cxnId="{E40818BD-790A-4F3A-A16A-6D86518F5B80}">
      <dgm:prSet/>
      <dgm:spPr/>
      <dgm:t>
        <a:bodyPr/>
        <a:lstStyle/>
        <a:p>
          <a:endParaRPr lang="en-US"/>
        </a:p>
      </dgm:t>
    </dgm:pt>
    <dgm:pt modelId="{4B54CFA1-9803-4962-BABF-0D52306F840E}" type="sibTrans" cxnId="{E40818BD-790A-4F3A-A16A-6D86518F5B80}">
      <dgm:prSet/>
      <dgm:spPr/>
      <dgm:t>
        <a:bodyPr/>
        <a:lstStyle/>
        <a:p>
          <a:pPr>
            <a:lnSpc>
              <a:spcPct val="100000"/>
            </a:lnSpc>
          </a:pPr>
          <a:endParaRPr lang="en-US"/>
        </a:p>
      </dgm:t>
    </dgm:pt>
    <dgm:pt modelId="{AB0B13D2-A035-40A2-9E17-E1DCDAD783D7}">
      <dgm:prSet/>
      <dgm:spPr/>
      <dgm:t>
        <a:bodyPr/>
        <a:lstStyle/>
        <a:p>
          <a:pPr>
            <a:lnSpc>
              <a:spcPct val="100000"/>
            </a:lnSpc>
          </a:pPr>
          <a:r>
            <a:rPr lang="en-CA" dirty="0"/>
            <a:t>IBM gave its research staff beautiful buildings in serene locations - San Jose</a:t>
          </a:r>
        </a:p>
        <a:p>
          <a:pPr>
            <a:lnSpc>
              <a:spcPct val="100000"/>
            </a:lnSpc>
          </a:pPr>
          <a:endParaRPr lang="en-US" dirty="0"/>
        </a:p>
      </dgm:t>
    </dgm:pt>
    <dgm:pt modelId="{A5A05A12-B54F-4F10-904F-FBE4D89DD663}" type="parTrans" cxnId="{0E19C1A5-55C1-48F7-BBC3-7743DC5670D5}">
      <dgm:prSet/>
      <dgm:spPr/>
      <dgm:t>
        <a:bodyPr/>
        <a:lstStyle/>
        <a:p>
          <a:endParaRPr lang="en-US"/>
        </a:p>
      </dgm:t>
    </dgm:pt>
    <dgm:pt modelId="{790D70E5-9B52-424B-A489-6DE601F02200}" type="sibTrans" cxnId="{0E19C1A5-55C1-48F7-BBC3-7743DC5670D5}">
      <dgm:prSet/>
      <dgm:spPr/>
      <dgm:t>
        <a:bodyPr/>
        <a:lstStyle/>
        <a:p>
          <a:pPr>
            <a:lnSpc>
              <a:spcPct val="100000"/>
            </a:lnSpc>
          </a:pPr>
          <a:endParaRPr lang="en-US"/>
        </a:p>
      </dgm:t>
    </dgm:pt>
    <dgm:pt modelId="{C1ADFC14-D348-4542-BCF1-4BAEEF8CF2AB}">
      <dgm:prSet/>
      <dgm:spPr/>
      <dgm:t>
        <a:bodyPr/>
        <a:lstStyle/>
        <a:p>
          <a:pPr>
            <a:lnSpc>
              <a:spcPct val="100000"/>
            </a:lnSpc>
          </a:pPr>
          <a:r>
            <a:rPr lang="en-CA"/>
            <a:t>Codd had joined IBM's research labs in 1970, and the move brought him into contact to some clever engineers.</a:t>
          </a:r>
          <a:endParaRPr lang="en-US"/>
        </a:p>
      </dgm:t>
    </dgm:pt>
    <dgm:pt modelId="{5082AE8D-3D7B-4F9E-A8E8-67F997D68E18}" type="parTrans" cxnId="{28BAEAF5-E7B1-4DBE-BFDC-ED7C89CFF17B}">
      <dgm:prSet/>
      <dgm:spPr/>
      <dgm:t>
        <a:bodyPr/>
        <a:lstStyle/>
        <a:p>
          <a:endParaRPr lang="en-US"/>
        </a:p>
      </dgm:t>
    </dgm:pt>
    <dgm:pt modelId="{FAD252EE-FA50-4E4D-966F-EE3596C2A678}" type="sibTrans" cxnId="{28BAEAF5-E7B1-4DBE-BFDC-ED7C89CFF17B}">
      <dgm:prSet/>
      <dgm:spPr/>
      <dgm:t>
        <a:bodyPr/>
        <a:lstStyle/>
        <a:p>
          <a:endParaRPr lang="en-US"/>
        </a:p>
      </dgm:t>
    </dgm:pt>
    <dgm:pt modelId="{AFEDADD7-FE8E-4E89-A7EB-9AD88906F232}" type="pres">
      <dgm:prSet presAssocID="{406B58CE-FE0E-42B6-B915-A3CECCDB23E3}" presName="root" presStyleCnt="0">
        <dgm:presLayoutVars>
          <dgm:dir/>
          <dgm:resizeHandles val="exact"/>
        </dgm:presLayoutVars>
      </dgm:prSet>
      <dgm:spPr/>
    </dgm:pt>
    <dgm:pt modelId="{D68ADB79-558A-4ECA-B609-79C59529C83B}" type="pres">
      <dgm:prSet presAssocID="{47566B0B-FBA2-41DB-B820-141918FE491D}" presName="compNode" presStyleCnt="0"/>
      <dgm:spPr/>
    </dgm:pt>
    <dgm:pt modelId="{DF0B802E-A724-480B-BF71-6F99EB6D70E5}" type="pres">
      <dgm:prSet presAssocID="{47566B0B-FBA2-41DB-B820-141918FE49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6A459F89-15A1-4E6A-97B2-0144E193D76B}" type="pres">
      <dgm:prSet presAssocID="{47566B0B-FBA2-41DB-B820-141918FE491D}" presName="spaceRect" presStyleCnt="0"/>
      <dgm:spPr/>
    </dgm:pt>
    <dgm:pt modelId="{7C6B7225-66BA-4757-9DE2-433465B3987F}" type="pres">
      <dgm:prSet presAssocID="{47566B0B-FBA2-41DB-B820-141918FE491D}" presName="textRect" presStyleLbl="revTx" presStyleIdx="0" presStyleCnt="3">
        <dgm:presLayoutVars>
          <dgm:chMax val="1"/>
          <dgm:chPref val="1"/>
        </dgm:presLayoutVars>
      </dgm:prSet>
      <dgm:spPr/>
    </dgm:pt>
    <dgm:pt modelId="{5B95BE40-BAD9-4888-9BE2-FBC29A652EF9}" type="pres">
      <dgm:prSet presAssocID="{4B54CFA1-9803-4962-BABF-0D52306F840E}" presName="sibTrans" presStyleCnt="0"/>
      <dgm:spPr/>
    </dgm:pt>
    <dgm:pt modelId="{9B5C010D-CC54-4E3E-AABC-0587406148F6}" type="pres">
      <dgm:prSet presAssocID="{AB0B13D2-A035-40A2-9E17-E1DCDAD783D7}" presName="compNode" presStyleCnt="0"/>
      <dgm:spPr/>
    </dgm:pt>
    <dgm:pt modelId="{B225E403-8EFC-43B9-9A72-C9922C2B9606}" type="pres">
      <dgm:prSet presAssocID="{AB0B13D2-A035-40A2-9E17-E1DCDAD783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77E69A33-5906-406D-87C6-D1F0A3BC3F36}" type="pres">
      <dgm:prSet presAssocID="{AB0B13D2-A035-40A2-9E17-E1DCDAD783D7}" presName="spaceRect" presStyleCnt="0"/>
      <dgm:spPr/>
    </dgm:pt>
    <dgm:pt modelId="{BEFBE554-8336-45FB-A19E-6F94F33D1EEA}" type="pres">
      <dgm:prSet presAssocID="{AB0B13D2-A035-40A2-9E17-E1DCDAD783D7}" presName="textRect" presStyleLbl="revTx" presStyleIdx="1" presStyleCnt="3">
        <dgm:presLayoutVars>
          <dgm:chMax val="1"/>
          <dgm:chPref val="1"/>
        </dgm:presLayoutVars>
      </dgm:prSet>
      <dgm:spPr/>
    </dgm:pt>
    <dgm:pt modelId="{F9DE808B-B041-4793-A2A0-6FBA6B80F601}" type="pres">
      <dgm:prSet presAssocID="{790D70E5-9B52-424B-A489-6DE601F02200}" presName="sibTrans" presStyleCnt="0"/>
      <dgm:spPr/>
    </dgm:pt>
    <dgm:pt modelId="{825443F5-7116-4B8E-89DA-D61CC0CAFF51}" type="pres">
      <dgm:prSet presAssocID="{C1ADFC14-D348-4542-BCF1-4BAEEF8CF2AB}" presName="compNode" presStyleCnt="0"/>
      <dgm:spPr/>
    </dgm:pt>
    <dgm:pt modelId="{EDEDA175-DC8F-41E8-8C3E-9A8C42612BBD}" type="pres">
      <dgm:prSet presAssocID="{C1ADFC14-D348-4542-BCF1-4BAEEF8CF2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38A7B4FB-6F5E-4836-9BD0-40361AD8669E}" type="pres">
      <dgm:prSet presAssocID="{C1ADFC14-D348-4542-BCF1-4BAEEF8CF2AB}" presName="spaceRect" presStyleCnt="0"/>
      <dgm:spPr/>
    </dgm:pt>
    <dgm:pt modelId="{DB8172B2-8E30-4BD4-AD3D-DDA5E6780F7D}" type="pres">
      <dgm:prSet presAssocID="{C1ADFC14-D348-4542-BCF1-4BAEEF8CF2AB}" presName="textRect" presStyleLbl="revTx" presStyleIdx="2" presStyleCnt="3">
        <dgm:presLayoutVars>
          <dgm:chMax val="1"/>
          <dgm:chPref val="1"/>
        </dgm:presLayoutVars>
      </dgm:prSet>
      <dgm:spPr/>
    </dgm:pt>
  </dgm:ptLst>
  <dgm:cxnLst>
    <dgm:cxn modelId="{AEF02507-F306-0B48-843B-344E0BA84F29}" type="presOf" srcId="{AB0B13D2-A035-40A2-9E17-E1DCDAD783D7}" destId="{BEFBE554-8336-45FB-A19E-6F94F33D1EEA}" srcOrd="0" destOrd="0" presId="urn:microsoft.com/office/officeart/2018/2/layout/IconLabelList"/>
    <dgm:cxn modelId="{44FF754E-722C-BC48-958D-62CB5602DB8D}" type="presOf" srcId="{C1ADFC14-D348-4542-BCF1-4BAEEF8CF2AB}" destId="{DB8172B2-8E30-4BD4-AD3D-DDA5E6780F7D}" srcOrd="0" destOrd="0" presId="urn:microsoft.com/office/officeart/2018/2/layout/IconLabelList"/>
    <dgm:cxn modelId="{2DE6AC9B-2A72-5B49-A090-369F4117EF58}" type="presOf" srcId="{47566B0B-FBA2-41DB-B820-141918FE491D}" destId="{7C6B7225-66BA-4757-9DE2-433465B3987F}" srcOrd="0" destOrd="0" presId="urn:microsoft.com/office/officeart/2018/2/layout/IconLabelList"/>
    <dgm:cxn modelId="{0E19C1A5-55C1-48F7-BBC3-7743DC5670D5}" srcId="{406B58CE-FE0E-42B6-B915-A3CECCDB23E3}" destId="{AB0B13D2-A035-40A2-9E17-E1DCDAD783D7}" srcOrd="1" destOrd="0" parTransId="{A5A05A12-B54F-4F10-904F-FBE4D89DD663}" sibTransId="{790D70E5-9B52-424B-A489-6DE601F02200}"/>
    <dgm:cxn modelId="{E40818BD-790A-4F3A-A16A-6D86518F5B80}" srcId="{406B58CE-FE0E-42B6-B915-A3CECCDB23E3}" destId="{47566B0B-FBA2-41DB-B820-141918FE491D}" srcOrd="0" destOrd="0" parTransId="{5AB8B584-EA46-4CA6-B2CD-CF677EA106F7}" sibTransId="{4B54CFA1-9803-4962-BABF-0D52306F840E}"/>
    <dgm:cxn modelId="{E2E433DC-0909-5C42-8DA8-87938E3D3721}" type="presOf" srcId="{406B58CE-FE0E-42B6-B915-A3CECCDB23E3}" destId="{AFEDADD7-FE8E-4E89-A7EB-9AD88906F232}" srcOrd="0" destOrd="0" presId="urn:microsoft.com/office/officeart/2018/2/layout/IconLabelList"/>
    <dgm:cxn modelId="{28BAEAF5-E7B1-4DBE-BFDC-ED7C89CFF17B}" srcId="{406B58CE-FE0E-42B6-B915-A3CECCDB23E3}" destId="{C1ADFC14-D348-4542-BCF1-4BAEEF8CF2AB}" srcOrd="2" destOrd="0" parTransId="{5082AE8D-3D7B-4F9E-A8E8-67F997D68E18}" sibTransId="{FAD252EE-FA50-4E4D-966F-EE3596C2A678}"/>
    <dgm:cxn modelId="{83A65D7A-F5D1-7E4D-A3B6-C349489E826F}" type="presParOf" srcId="{AFEDADD7-FE8E-4E89-A7EB-9AD88906F232}" destId="{D68ADB79-558A-4ECA-B609-79C59529C83B}" srcOrd="0" destOrd="0" presId="urn:microsoft.com/office/officeart/2018/2/layout/IconLabelList"/>
    <dgm:cxn modelId="{5416FF2E-B929-3946-B830-8EC79598DD42}" type="presParOf" srcId="{D68ADB79-558A-4ECA-B609-79C59529C83B}" destId="{DF0B802E-A724-480B-BF71-6F99EB6D70E5}" srcOrd="0" destOrd="0" presId="urn:microsoft.com/office/officeart/2018/2/layout/IconLabelList"/>
    <dgm:cxn modelId="{25F1E9D3-B5CF-FA49-8971-DAEA8D5BF687}" type="presParOf" srcId="{D68ADB79-558A-4ECA-B609-79C59529C83B}" destId="{6A459F89-15A1-4E6A-97B2-0144E193D76B}" srcOrd="1" destOrd="0" presId="urn:microsoft.com/office/officeart/2018/2/layout/IconLabelList"/>
    <dgm:cxn modelId="{E3D8704E-B1F2-E14B-93E1-A565410A9CA1}" type="presParOf" srcId="{D68ADB79-558A-4ECA-B609-79C59529C83B}" destId="{7C6B7225-66BA-4757-9DE2-433465B3987F}" srcOrd="2" destOrd="0" presId="urn:microsoft.com/office/officeart/2018/2/layout/IconLabelList"/>
    <dgm:cxn modelId="{B37B311C-9985-B043-8F10-43B123A01892}" type="presParOf" srcId="{AFEDADD7-FE8E-4E89-A7EB-9AD88906F232}" destId="{5B95BE40-BAD9-4888-9BE2-FBC29A652EF9}" srcOrd="1" destOrd="0" presId="urn:microsoft.com/office/officeart/2018/2/layout/IconLabelList"/>
    <dgm:cxn modelId="{DBC308B9-0A9A-9F43-8066-6CA0FB56A74B}" type="presParOf" srcId="{AFEDADD7-FE8E-4E89-A7EB-9AD88906F232}" destId="{9B5C010D-CC54-4E3E-AABC-0587406148F6}" srcOrd="2" destOrd="0" presId="urn:microsoft.com/office/officeart/2018/2/layout/IconLabelList"/>
    <dgm:cxn modelId="{74A3C207-0493-EE49-B309-DE6080953A12}" type="presParOf" srcId="{9B5C010D-CC54-4E3E-AABC-0587406148F6}" destId="{B225E403-8EFC-43B9-9A72-C9922C2B9606}" srcOrd="0" destOrd="0" presId="urn:microsoft.com/office/officeart/2018/2/layout/IconLabelList"/>
    <dgm:cxn modelId="{ADF79D3C-AFA1-CB40-AAAD-B715A40EDC6E}" type="presParOf" srcId="{9B5C010D-CC54-4E3E-AABC-0587406148F6}" destId="{77E69A33-5906-406D-87C6-D1F0A3BC3F36}" srcOrd="1" destOrd="0" presId="urn:microsoft.com/office/officeart/2018/2/layout/IconLabelList"/>
    <dgm:cxn modelId="{88E10D15-E409-A640-812F-FF4999640520}" type="presParOf" srcId="{9B5C010D-CC54-4E3E-AABC-0587406148F6}" destId="{BEFBE554-8336-45FB-A19E-6F94F33D1EEA}" srcOrd="2" destOrd="0" presId="urn:microsoft.com/office/officeart/2018/2/layout/IconLabelList"/>
    <dgm:cxn modelId="{0E669D28-D094-E24A-9EF2-4EF30CFD74DA}" type="presParOf" srcId="{AFEDADD7-FE8E-4E89-A7EB-9AD88906F232}" destId="{F9DE808B-B041-4793-A2A0-6FBA6B80F601}" srcOrd="3" destOrd="0" presId="urn:microsoft.com/office/officeart/2018/2/layout/IconLabelList"/>
    <dgm:cxn modelId="{E81386BF-6CE2-4A45-B58E-0975AFC955DC}" type="presParOf" srcId="{AFEDADD7-FE8E-4E89-A7EB-9AD88906F232}" destId="{825443F5-7116-4B8E-89DA-D61CC0CAFF51}" srcOrd="4" destOrd="0" presId="urn:microsoft.com/office/officeart/2018/2/layout/IconLabelList"/>
    <dgm:cxn modelId="{FB568106-CAFC-914D-8C15-7A452E4F42C1}" type="presParOf" srcId="{825443F5-7116-4B8E-89DA-D61CC0CAFF51}" destId="{EDEDA175-DC8F-41E8-8C3E-9A8C42612BBD}" srcOrd="0" destOrd="0" presId="urn:microsoft.com/office/officeart/2018/2/layout/IconLabelList"/>
    <dgm:cxn modelId="{4697E5F0-EFF0-AF4B-BA54-0E1DA4EC8400}" type="presParOf" srcId="{825443F5-7116-4B8E-89DA-D61CC0CAFF51}" destId="{38A7B4FB-6F5E-4836-9BD0-40361AD8669E}" srcOrd="1" destOrd="0" presId="urn:microsoft.com/office/officeart/2018/2/layout/IconLabelList"/>
    <dgm:cxn modelId="{4024AC23-0E1B-3C4C-BCB0-52135A0F88DD}" type="presParOf" srcId="{825443F5-7116-4B8E-89DA-D61CC0CAFF51}" destId="{DB8172B2-8E30-4BD4-AD3D-DDA5E6780F7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F11D1-0BF7-144E-98BE-C64236771049}" type="doc">
      <dgm:prSet loTypeId="urn:microsoft.com/office/officeart/2005/8/layout/radial2" loCatId="" qsTypeId="urn:microsoft.com/office/officeart/2005/8/quickstyle/simple1" qsCatId="simple" csTypeId="urn:microsoft.com/office/officeart/2005/8/colors/accent1_2" csCatId="accent1" phldr="1"/>
      <dgm:spPr/>
      <dgm:t>
        <a:bodyPr/>
        <a:lstStyle/>
        <a:p>
          <a:endParaRPr lang="en-US"/>
        </a:p>
      </dgm:t>
    </dgm:pt>
    <dgm:pt modelId="{3197A7FE-A4F9-1246-9468-E820686E3C2C}">
      <dgm:prSet phldrT="[Text]"/>
      <dgm:spPr>
        <a:solidFill>
          <a:schemeClr val="accent6">
            <a:lumMod val="60000"/>
            <a:lumOff val="40000"/>
          </a:schemeClr>
        </a:solidFill>
      </dgm:spPr>
      <dgm:t>
        <a:bodyPr/>
        <a:lstStyle/>
        <a:p>
          <a:r>
            <a:rPr lang="en-US" dirty="0"/>
            <a:t>  What	</a:t>
          </a:r>
        </a:p>
      </dgm:t>
    </dgm:pt>
    <dgm:pt modelId="{A3686CE6-8F32-1945-A5BB-A8FD344B2DC3}" type="parTrans" cxnId="{FDB7788A-6B22-8E43-8F9C-821A8753420D}">
      <dgm:prSet/>
      <dgm:spPr/>
      <dgm:t>
        <a:bodyPr/>
        <a:lstStyle/>
        <a:p>
          <a:endParaRPr lang="en-US"/>
        </a:p>
      </dgm:t>
    </dgm:pt>
    <dgm:pt modelId="{C220B083-51EA-4848-B915-FC580BF365D2}" type="sibTrans" cxnId="{FDB7788A-6B22-8E43-8F9C-821A8753420D}">
      <dgm:prSet/>
      <dgm:spPr/>
      <dgm:t>
        <a:bodyPr/>
        <a:lstStyle/>
        <a:p>
          <a:endParaRPr lang="en-US"/>
        </a:p>
      </dgm:t>
    </dgm:pt>
    <dgm:pt modelId="{19AC660F-12B6-7940-96A5-559F0B49980E}">
      <dgm:prSet phldrT="[Text]"/>
      <dgm:spPr/>
      <dgm:t>
        <a:bodyPr/>
        <a:lstStyle/>
        <a:p>
          <a:r>
            <a:rPr lang="en-US" dirty="0"/>
            <a:t>Prototype System R designed by IBM (Started from 1974 – 1979)</a:t>
          </a:r>
        </a:p>
      </dgm:t>
    </dgm:pt>
    <dgm:pt modelId="{7AC91770-09A7-0A44-A882-E41796DEBDDC}" type="parTrans" cxnId="{56FF69E9-4C60-2B47-A993-8718B36F6F51}">
      <dgm:prSet/>
      <dgm:spPr/>
      <dgm:t>
        <a:bodyPr/>
        <a:lstStyle/>
        <a:p>
          <a:endParaRPr lang="en-US"/>
        </a:p>
      </dgm:t>
    </dgm:pt>
    <dgm:pt modelId="{8A35532C-D783-D44C-A675-248A418513B0}" type="sibTrans" cxnId="{56FF69E9-4C60-2B47-A993-8718B36F6F51}">
      <dgm:prSet/>
      <dgm:spPr/>
      <dgm:t>
        <a:bodyPr/>
        <a:lstStyle/>
        <a:p>
          <a:endParaRPr lang="en-US"/>
        </a:p>
      </dgm:t>
    </dgm:pt>
    <dgm:pt modelId="{69D156A3-C891-DB43-8A53-A6AE4D728C51}">
      <dgm:prSet phldrT="[Text]"/>
      <dgm:spPr/>
      <dgm:t>
        <a:bodyPr/>
        <a:lstStyle/>
        <a:p>
          <a:r>
            <a:rPr lang="en-US" dirty="0"/>
            <a:t>Experimental DB system constructed for transition of Relational Model from theory to reality</a:t>
          </a:r>
        </a:p>
      </dgm:t>
    </dgm:pt>
    <dgm:pt modelId="{08ACC9EE-C65F-9C42-9847-62E38A8C77A6}" type="parTrans" cxnId="{2DED4B3B-51E9-794C-8F09-841938C9B330}">
      <dgm:prSet/>
      <dgm:spPr/>
      <dgm:t>
        <a:bodyPr/>
        <a:lstStyle/>
        <a:p>
          <a:endParaRPr lang="en-US"/>
        </a:p>
      </dgm:t>
    </dgm:pt>
    <dgm:pt modelId="{C50B4390-BCF6-6345-9627-33382689E2B5}" type="sibTrans" cxnId="{2DED4B3B-51E9-794C-8F09-841938C9B330}">
      <dgm:prSet/>
      <dgm:spPr/>
      <dgm:t>
        <a:bodyPr/>
        <a:lstStyle/>
        <a:p>
          <a:endParaRPr lang="en-US"/>
        </a:p>
      </dgm:t>
    </dgm:pt>
    <dgm:pt modelId="{3A359CFF-9DA8-5840-A31C-16FB5523A9F6}">
      <dgm:prSet phldrT="[Text]"/>
      <dgm:spPr>
        <a:solidFill>
          <a:schemeClr val="accent6">
            <a:lumMod val="60000"/>
            <a:lumOff val="40000"/>
          </a:schemeClr>
        </a:solidFill>
      </dgm:spPr>
      <dgm:t>
        <a:bodyPr/>
        <a:lstStyle/>
        <a:p>
          <a:r>
            <a:rPr lang="en-US" dirty="0"/>
            <a:t>Where &amp; When</a:t>
          </a:r>
        </a:p>
      </dgm:t>
    </dgm:pt>
    <dgm:pt modelId="{BE30E414-D107-3544-9FB1-27CC18FAEB20}" type="parTrans" cxnId="{BE999F5C-38B7-E444-8525-2A7E401C41EE}">
      <dgm:prSet/>
      <dgm:spPr/>
      <dgm:t>
        <a:bodyPr/>
        <a:lstStyle/>
        <a:p>
          <a:endParaRPr lang="en-US"/>
        </a:p>
      </dgm:t>
    </dgm:pt>
    <dgm:pt modelId="{83ADB498-F05F-A64C-A7F3-10D48E270539}" type="sibTrans" cxnId="{BE999F5C-38B7-E444-8525-2A7E401C41EE}">
      <dgm:prSet/>
      <dgm:spPr/>
      <dgm:t>
        <a:bodyPr/>
        <a:lstStyle/>
        <a:p>
          <a:endParaRPr lang="en-US"/>
        </a:p>
      </dgm:t>
    </dgm:pt>
    <dgm:pt modelId="{18F54F08-57E0-DC42-9293-C35A0710C79D}">
      <dgm:prSet phldrT="[Text]"/>
      <dgm:spPr/>
      <dgm:t>
        <a:bodyPr/>
        <a:lstStyle/>
        <a:p>
          <a:r>
            <a:rPr lang="en-US" dirty="0"/>
            <a:t>IBM’s Research Lab at San Jose , California</a:t>
          </a:r>
        </a:p>
      </dgm:t>
    </dgm:pt>
    <dgm:pt modelId="{5C4FD2F0-D05A-154B-8538-5639A85D3B18}" type="parTrans" cxnId="{977EF3C7-39DD-974F-A469-08C1728930B0}">
      <dgm:prSet/>
      <dgm:spPr/>
      <dgm:t>
        <a:bodyPr/>
        <a:lstStyle/>
        <a:p>
          <a:endParaRPr lang="en-US"/>
        </a:p>
      </dgm:t>
    </dgm:pt>
    <dgm:pt modelId="{2D2CB1C9-B0E4-714B-B8F0-C0A2DF1BB59F}" type="sibTrans" cxnId="{977EF3C7-39DD-974F-A469-08C1728930B0}">
      <dgm:prSet/>
      <dgm:spPr/>
      <dgm:t>
        <a:bodyPr/>
        <a:lstStyle/>
        <a:p>
          <a:endParaRPr lang="en-US"/>
        </a:p>
      </dgm:t>
    </dgm:pt>
    <dgm:pt modelId="{055A1820-14C8-6841-91E3-8787B611DCF9}">
      <dgm:prSet phldrT="[Text]"/>
      <dgm:spPr>
        <a:solidFill>
          <a:schemeClr val="accent6">
            <a:lumMod val="60000"/>
            <a:lumOff val="40000"/>
          </a:schemeClr>
        </a:solidFill>
      </dgm:spPr>
      <dgm:t>
        <a:bodyPr/>
        <a:lstStyle/>
        <a:p>
          <a:r>
            <a:rPr lang="en-US" dirty="0"/>
            <a:t>Why</a:t>
          </a:r>
        </a:p>
      </dgm:t>
    </dgm:pt>
    <dgm:pt modelId="{7F89E03F-F641-4647-AECA-67533615BAFD}" type="parTrans" cxnId="{55901BE8-3716-A441-827A-8B6F1BE1F250}">
      <dgm:prSet/>
      <dgm:spPr/>
      <dgm:t>
        <a:bodyPr/>
        <a:lstStyle/>
        <a:p>
          <a:endParaRPr lang="en-US"/>
        </a:p>
      </dgm:t>
    </dgm:pt>
    <dgm:pt modelId="{591B091D-8E18-E54F-8B2B-D8431D3B86E5}" type="sibTrans" cxnId="{55901BE8-3716-A441-827A-8B6F1BE1F250}">
      <dgm:prSet/>
      <dgm:spPr/>
      <dgm:t>
        <a:bodyPr/>
        <a:lstStyle/>
        <a:p>
          <a:endParaRPr lang="en-US"/>
        </a:p>
      </dgm:t>
    </dgm:pt>
    <dgm:pt modelId="{2AB57E58-F9F0-9743-B149-F525CF623F9E}">
      <dgm:prSet phldrT="[Text]"/>
      <dgm:spPr/>
      <dgm:t>
        <a:bodyPr/>
        <a:lstStyle/>
        <a:p>
          <a:r>
            <a:rPr lang="en-US" dirty="0"/>
            <a:t>Data Independence</a:t>
          </a:r>
        </a:p>
      </dgm:t>
    </dgm:pt>
    <dgm:pt modelId="{AADF8D52-1B6C-604B-9D96-1A3676B180FA}" type="parTrans" cxnId="{8C073077-5BA1-E443-85F2-D48F948D6D28}">
      <dgm:prSet/>
      <dgm:spPr/>
      <dgm:t>
        <a:bodyPr/>
        <a:lstStyle/>
        <a:p>
          <a:endParaRPr lang="en-US"/>
        </a:p>
      </dgm:t>
    </dgm:pt>
    <dgm:pt modelId="{3A627D3B-C358-1840-946A-0875AF3C872F}" type="sibTrans" cxnId="{8C073077-5BA1-E443-85F2-D48F948D6D28}">
      <dgm:prSet/>
      <dgm:spPr/>
      <dgm:t>
        <a:bodyPr/>
        <a:lstStyle/>
        <a:p>
          <a:endParaRPr lang="en-US"/>
        </a:p>
      </dgm:t>
    </dgm:pt>
    <dgm:pt modelId="{941FC1E9-6713-984F-938C-786F468FC6DF}">
      <dgm:prSet phldrT="[Text]"/>
      <dgm:spPr/>
      <dgm:t>
        <a:bodyPr/>
        <a:lstStyle/>
        <a:p>
          <a:r>
            <a:rPr lang="en-CA" dirty="0"/>
            <a:t>Communications of the ACM (Association for Computing Machinery) , </a:t>
          </a:r>
          <a:r>
            <a:rPr lang="en-US" dirty="0"/>
            <a:t>October 1981</a:t>
          </a:r>
        </a:p>
      </dgm:t>
    </dgm:pt>
    <dgm:pt modelId="{F5874C98-C1D2-6C4A-9EEA-46895B781191}" type="parTrans" cxnId="{41A619CA-9728-CB43-A15A-CC37BC63DE1D}">
      <dgm:prSet/>
      <dgm:spPr/>
      <dgm:t>
        <a:bodyPr/>
        <a:lstStyle/>
        <a:p>
          <a:endParaRPr lang="en-US"/>
        </a:p>
      </dgm:t>
    </dgm:pt>
    <dgm:pt modelId="{453D4433-D169-0C4D-BB71-4A1B37F961A9}" type="sibTrans" cxnId="{41A619CA-9728-CB43-A15A-CC37BC63DE1D}">
      <dgm:prSet/>
      <dgm:spPr/>
      <dgm:t>
        <a:bodyPr/>
        <a:lstStyle/>
        <a:p>
          <a:endParaRPr lang="en-US"/>
        </a:p>
      </dgm:t>
    </dgm:pt>
    <dgm:pt modelId="{448F67DD-0FA7-964E-AD6B-3944BCDE6388}">
      <dgm:prSet phldrT="[Text]"/>
      <dgm:spPr/>
      <dgm:t>
        <a:bodyPr/>
        <a:lstStyle/>
        <a:p>
          <a:r>
            <a:rPr lang="en-US" dirty="0"/>
            <a:t>Lots of PhD researchers out of which 16 researchers published this paper</a:t>
          </a:r>
        </a:p>
      </dgm:t>
    </dgm:pt>
    <dgm:pt modelId="{37C7A9B4-47F6-9049-8092-9F97CE1B959F}" type="parTrans" cxnId="{B3EB7A4D-B171-3140-80A7-096006D759EA}">
      <dgm:prSet/>
      <dgm:spPr/>
      <dgm:t>
        <a:bodyPr/>
        <a:lstStyle/>
        <a:p>
          <a:endParaRPr lang="en-US"/>
        </a:p>
      </dgm:t>
    </dgm:pt>
    <dgm:pt modelId="{D600B5AD-9F50-3E49-A10F-53BFFA006428}" type="sibTrans" cxnId="{B3EB7A4D-B171-3140-80A7-096006D759EA}">
      <dgm:prSet/>
      <dgm:spPr/>
      <dgm:t>
        <a:bodyPr/>
        <a:lstStyle/>
        <a:p>
          <a:endParaRPr lang="en-US"/>
        </a:p>
      </dgm:t>
    </dgm:pt>
    <dgm:pt modelId="{897C7953-5308-6241-ACF7-9666577F48F9}">
      <dgm:prSet phldrT="[Text]"/>
      <dgm:spPr/>
      <dgm:t>
        <a:bodyPr/>
        <a:lstStyle/>
        <a:p>
          <a:r>
            <a:rPr lang="en-US" dirty="0"/>
            <a:t>User Productivity</a:t>
          </a:r>
        </a:p>
      </dgm:t>
    </dgm:pt>
    <dgm:pt modelId="{89DE3B47-2ABC-EA4D-B50E-C79DC2595384}" type="parTrans" cxnId="{2E7F50AE-1540-2549-83C3-F950DBCF00EE}">
      <dgm:prSet/>
      <dgm:spPr/>
    </dgm:pt>
    <dgm:pt modelId="{72238B78-6F5A-504A-80E1-48E0CB968A7B}" type="sibTrans" cxnId="{2E7F50AE-1540-2549-83C3-F950DBCF00EE}">
      <dgm:prSet/>
      <dgm:spPr/>
    </dgm:pt>
    <dgm:pt modelId="{EC2B6105-2D99-0F44-AF9F-BA0084B00BE1}" type="pres">
      <dgm:prSet presAssocID="{BCCF11D1-0BF7-144E-98BE-C64236771049}" presName="composite" presStyleCnt="0">
        <dgm:presLayoutVars>
          <dgm:chMax val="5"/>
          <dgm:dir/>
          <dgm:animLvl val="ctr"/>
          <dgm:resizeHandles val="exact"/>
        </dgm:presLayoutVars>
      </dgm:prSet>
      <dgm:spPr/>
    </dgm:pt>
    <dgm:pt modelId="{D5F65917-91A0-1340-AA78-7C9D8DFC7BFE}" type="pres">
      <dgm:prSet presAssocID="{BCCF11D1-0BF7-144E-98BE-C64236771049}" presName="cycle" presStyleCnt="0"/>
      <dgm:spPr/>
    </dgm:pt>
    <dgm:pt modelId="{828C46EA-E35F-CC41-8313-735F5BE66EDC}" type="pres">
      <dgm:prSet presAssocID="{BCCF11D1-0BF7-144E-98BE-C64236771049}" presName="centerShape" presStyleCnt="0"/>
      <dgm:spPr/>
    </dgm:pt>
    <dgm:pt modelId="{A5CA4B30-44E1-1C4B-891E-947195EAC528}" type="pres">
      <dgm:prSet presAssocID="{BCCF11D1-0BF7-144E-98BE-C64236771049}" presName="connSite" presStyleLbl="node1" presStyleIdx="0" presStyleCnt="4"/>
      <dgm:spPr/>
    </dgm:pt>
    <dgm:pt modelId="{4CB97620-338E-B046-B25E-1918CBE88F8E}" type="pres">
      <dgm:prSet presAssocID="{BCCF11D1-0BF7-144E-98BE-C64236771049}" presName="visible" presStyleLbl="node1" presStyleIdx="0" presStyleCnt="4" custScaleX="68670" custScaleY="74324" custLinFactNeighborX="-90" custLinFactNeighborY="8"/>
      <dgm:spPr>
        <a:blipFill>
          <a:blip xmlns:r="http://schemas.openxmlformats.org/officeDocument/2006/relationships" r:embed="rId1"/>
          <a:stretch>
            <a:fillRect l="-21000" r="-21000"/>
          </a:stretch>
        </a:blipFill>
      </dgm:spPr>
    </dgm:pt>
    <dgm:pt modelId="{C22AF735-0421-984B-88E2-609E1AAEF39E}" type="pres">
      <dgm:prSet presAssocID="{A3686CE6-8F32-1945-A5BB-A8FD344B2DC3}" presName="Name25" presStyleLbl="parChTrans1D1" presStyleIdx="0" presStyleCnt="3"/>
      <dgm:spPr/>
    </dgm:pt>
    <dgm:pt modelId="{0B66A1E4-DFB6-E341-AADD-6D873C50CB1F}" type="pres">
      <dgm:prSet presAssocID="{3197A7FE-A4F9-1246-9468-E820686E3C2C}" presName="node" presStyleCnt="0"/>
      <dgm:spPr/>
    </dgm:pt>
    <dgm:pt modelId="{DD1276BE-E9AE-0249-AED0-06D3C25A059E}" type="pres">
      <dgm:prSet presAssocID="{3197A7FE-A4F9-1246-9468-E820686E3C2C}" presName="parentNode" presStyleLbl="node1" presStyleIdx="1" presStyleCnt="4" custLinFactNeighborX="3788" custLinFactNeighborY="12313">
        <dgm:presLayoutVars>
          <dgm:chMax val="1"/>
          <dgm:bulletEnabled val="1"/>
        </dgm:presLayoutVars>
      </dgm:prSet>
      <dgm:spPr/>
    </dgm:pt>
    <dgm:pt modelId="{74C6565D-2CF9-C14E-BC99-7163491353DC}" type="pres">
      <dgm:prSet presAssocID="{3197A7FE-A4F9-1246-9468-E820686E3C2C}" presName="childNode" presStyleLbl="revTx" presStyleIdx="0" presStyleCnt="3">
        <dgm:presLayoutVars>
          <dgm:bulletEnabled val="1"/>
        </dgm:presLayoutVars>
      </dgm:prSet>
      <dgm:spPr/>
    </dgm:pt>
    <dgm:pt modelId="{7BF62743-052F-0A4E-B8E1-B3D69B04E7AD}" type="pres">
      <dgm:prSet presAssocID="{BE30E414-D107-3544-9FB1-27CC18FAEB20}" presName="Name25" presStyleLbl="parChTrans1D1" presStyleIdx="1" presStyleCnt="3"/>
      <dgm:spPr/>
    </dgm:pt>
    <dgm:pt modelId="{940FAA6E-EE13-B140-9DDC-5F51894A2140}" type="pres">
      <dgm:prSet presAssocID="{3A359CFF-9DA8-5840-A31C-16FB5523A9F6}" presName="node" presStyleCnt="0"/>
      <dgm:spPr/>
    </dgm:pt>
    <dgm:pt modelId="{CD056822-9AB8-C14E-B39A-12156C7E4431}" type="pres">
      <dgm:prSet presAssocID="{3A359CFF-9DA8-5840-A31C-16FB5523A9F6}" presName="parentNode" presStyleLbl="node1" presStyleIdx="2" presStyleCnt="4" custLinFactNeighborX="947" custLinFactNeighborY="17392">
        <dgm:presLayoutVars>
          <dgm:chMax val="1"/>
          <dgm:bulletEnabled val="1"/>
        </dgm:presLayoutVars>
      </dgm:prSet>
      <dgm:spPr/>
    </dgm:pt>
    <dgm:pt modelId="{DDFFC8D0-23B2-D84B-AEAC-97B7D1CF37BE}" type="pres">
      <dgm:prSet presAssocID="{3A359CFF-9DA8-5840-A31C-16FB5523A9F6}" presName="childNode" presStyleLbl="revTx" presStyleIdx="1" presStyleCnt="3">
        <dgm:presLayoutVars>
          <dgm:bulletEnabled val="1"/>
        </dgm:presLayoutVars>
      </dgm:prSet>
      <dgm:spPr/>
    </dgm:pt>
    <dgm:pt modelId="{DE9EA411-2FC1-594A-B135-966BCA2E8897}" type="pres">
      <dgm:prSet presAssocID="{7F89E03F-F641-4647-AECA-67533615BAFD}" presName="Name25" presStyleLbl="parChTrans1D1" presStyleIdx="2" presStyleCnt="3"/>
      <dgm:spPr/>
    </dgm:pt>
    <dgm:pt modelId="{9D0E8B9D-7576-754A-80E4-85E2B0EF6EDD}" type="pres">
      <dgm:prSet presAssocID="{055A1820-14C8-6841-91E3-8787B611DCF9}" presName="node" presStyleCnt="0"/>
      <dgm:spPr/>
    </dgm:pt>
    <dgm:pt modelId="{6FAD8E62-82FA-554B-9133-90B53DE30A76}" type="pres">
      <dgm:prSet presAssocID="{055A1820-14C8-6841-91E3-8787B611DCF9}" presName="parentNode" presStyleLbl="node1" presStyleIdx="3" presStyleCnt="4">
        <dgm:presLayoutVars>
          <dgm:chMax val="1"/>
          <dgm:bulletEnabled val="1"/>
        </dgm:presLayoutVars>
      </dgm:prSet>
      <dgm:spPr/>
    </dgm:pt>
    <dgm:pt modelId="{FE057049-5A6C-304C-A080-53AE97356735}" type="pres">
      <dgm:prSet presAssocID="{055A1820-14C8-6841-91E3-8787B611DCF9}" presName="childNode" presStyleLbl="revTx" presStyleIdx="2" presStyleCnt="3">
        <dgm:presLayoutVars>
          <dgm:bulletEnabled val="1"/>
        </dgm:presLayoutVars>
      </dgm:prSet>
      <dgm:spPr/>
    </dgm:pt>
  </dgm:ptLst>
  <dgm:cxnLst>
    <dgm:cxn modelId="{A25CB500-2BE5-9D49-B468-626D4277F9F6}" type="presOf" srcId="{BE30E414-D107-3544-9FB1-27CC18FAEB20}" destId="{7BF62743-052F-0A4E-B8E1-B3D69B04E7AD}" srcOrd="0" destOrd="0" presId="urn:microsoft.com/office/officeart/2005/8/layout/radial2"/>
    <dgm:cxn modelId="{6F0CBF13-27EC-9F4E-ACD3-3B4D0DFEA7DE}" type="presOf" srcId="{055A1820-14C8-6841-91E3-8787B611DCF9}" destId="{6FAD8E62-82FA-554B-9133-90B53DE30A76}" srcOrd="0" destOrd="0" presId="urn:microsoft.com/office/officeart/2005/8/layout/radial2"/>
    <dgm:cxn modelId="{BBAA341F-B712-9A41-91F2-A426E13EF4C0}" type="presOf" srcId="{7F89E03F-F641-4647-AECA-67533615BAFD}" destId="{DE9EA411-2FC1-594A-B135-966BCA2E8897}" srcOrd="0" destOrd="0" presId="urn:microsoft.com/office/officeart/2005/8/layout/radial2"/>
    <dgm:cxn modelId="{4EE0D421-2F82-4943-AF24-6352A03A7520}" type="presOf" srcId="{19AC660F-12B6-7940-96A5-559F0B49980E}" destId="{74C6565D-2CF9-C14E-BC99-7163491353DC}" srcOrd="0" destOrd="0" presId="urn:microsoft.com/office/officeart/2005/8/layout/radial2"/>
    <dgm:cxn modelId="{5DD99B2E-756C-F64D-A461-1C7E6C8CD2FB}" type="presOf" srcId="{3A359CFF-9DA8-5840-A31C-16FB5523A9F6}" destId="{CD056822-9AB8-C14E-B39A-12156C7E4431}" srcOrd="0" destOrd="0" presId="urn:microsoft.com/office/officeart/2005/8/layout/radial2"/>
    <dgm:cxn modelId="{5F86C236-DB30-4E4A-9DD3-2B1351863A20}" type="presOf" srcId="{69D156A3-C891-DB43-8A53-A6AE4D728C51}" destId="{74C6565D-2CF9-C14E-BC99-7163491353DC}" srcOrd="0" destOrd="1" presId="urn:microsoft.com/office/officeart/2005/8/layout/radial2"/>
    <dgm:cxn modelId="{2DED4B3B-51E9-794C-8F09-841938C9B330}" srcId="{3197A7FE-A4F9-1246-9468-E820686E3C2C}" destId="{69D156A3-C891-DB43-8A53-A6AE4D728C51}" srcOrd="1" destOrd="0" parTransId="{08ACC9EE-C65F-9C42-9847-62E38A8C77A6}" sibTransId="{C50B4390-BCF6-6345-9627-33382689E2B5}"/>
    <dgm:cxn modelId="{73C3763B-E9D5-3540-8790-79557DFB6772}" type="presOf" srcId="{897C7953-5308-6241-ACF7-9666577F48F9}" destId="{FE057049-5A6C-304C-A080-53AE97356735}" srcOrd="0" destOrd="1" presId="urn:microsoft.com/office/officeart/2005/8/layout/radial2"/>
    <dgm:cxn modelId="{73B4EB45-B80E-6F45-8659-D571FA0E0EF0}" type="presOf" srcId="{A3686CE6-8F32-1945-A5BB-A8FD344B2DC3}" destId="{C22AF735-0421-984B-88E2-609E1AAEF39E}" srcOrd="0" destOrd="0" presId="urn:microsoft.com/office/officeart/2005/8/layout/radial2"/>
    <dgm:cxn modelId="{B3EB7A4D-B171-3140-80A7-096006D759EA}" srcId="{3A359CFF-9DA8-5840-A31C-16FB5523A9F6}" destId="{448F67DD-0FA7-964E-AD6B-3944BCDE6388}" srcOrd="2" destOrd="0" parTransId="{37C7A9B4-47F6-9049-8092-9F97CE1B959F}" sibTransId="{D600B5AD-9F50-3E49-A10F-53BFFA006428}"/>
    <dgm:cxn modelId="{BE999F5C-38B7-E444-8525-2A7E401C41EE}" srcId="{BCCF11D1-0BF7-144E-98BE-C64236771049}" destId="{3A359CFF-9DA8-5840-A31C-16FB5523A9F6}" srcOrd="1" destOrd="0" parTransId="{BE30E414-D107-3544-9FB1-27CC18FAEB20}" sibTransId="{83ADB498-F05F-A64C-A7F3-10D48E270539}"/>
    <dgm:cxn modelId="{BF198D72-1F43-4F4F-A73F-5B58E9ED3ED7}" type="presOf" srcId="{18F54F08-57E0-DC42-9293-C35A0710C79D}" destId="{DDFFC8D0-23B2-D84B-AEAC-97B7D1CF37BE}" srcOrd="0" destOrd="0" presId="urn:microsoft.com/office/officeart/2005/8/layout/radial2"/>
    <dgm:cxn modelId="{8C073077-5BA1-E443-85F2-D48F948D6D28}" srcId="{055A1820-14C8-6841-91E3-8787B611DCF9}" destId="{2AB57E58-F9F0-9743-B149-F525CF623F9E}" srcOrd="0" destOrd="0" parTransId="{AADF8D52-1B6C-604B-9D96-1A3676B180FA}" sibTransId="{3A627D3B-C358-1840-946A-0875AF3C872F}"/>
    <dgm:cxn modelId="{46A9377F-9C05-444B-8BCB-62AE47672AAD}" type="presOf" srcId="{3197A7FE-A4F9-1246-9468-E820686E3C2C}" destId="{DD1276BE-E9AE-0249-AED0-06D3C25A059E}" srcOrd="0" destOrd="0" presId="urn:microsoft.com/office/officeart/2005/8/layout/radial2"/>
    <dgm:cxn modelId="{FDB7788A-6B22-8E43-8F9C-821A8753420D}" srcId="{BCCF11D1-0BF7-144E-98BE-C64236771049}" destId="{3197A7FE-A4F9-1246-9468-E820686E3C2C}" srcOrd="0" destOrd="0" parTransId="{A3686CE6-8F32-1945-A5BB-A8FD344B2DC3}" sibTransId="{C220B083-51EA-4848-B915-FC580BF365D2}"/>
    <dgm:cxn modelId="{5E8B3E8E-1CAE-494E-9108-7A32803E92F0}" type="presOf" srcId="{448F67DD-0FA7-964E-AD6B-3944BCDE6388}" destId="{DDFFC8D0-23B2-D84B-AEAC-97B7D1CF37BE}" srcOrd="0" destOrd="2" presId="urn:microsoft.com/office/officeart/2005/8/layout/radial2"/>
    <dgm:cxn modelId="{C11834A5-6E86-5442-8BB6-A693A430DFB9}" type="presOf" srcId="{2AB57E58-F9F0-9743-B149-F525CF623F9E}" destId="{FE057049-5A6C-304C-A080-53AE97356735}" srcOrd="0" destOrd="0" presId="urn:microsoft.com/office/officeart/2005/8/layout/radial2"/>
    <dgm:cxn modelId="{2E7F50AE-1540-2549-83C3-F950DBCF00EE}" srcId="{055A1820-14C8-6841-91E3-8787B611DCF9}" destId="{897C7953-5308-6241-ACF7-9666577F48F9}" srcOrd="1" destOrd="0" parTransId="{89DE3B47-2ABC-EA4D-B50E-C79DC2595384}" sibTransId="{72238B78-6F5A-504A-80E1-48E0CB968A7B}"/>
    <dgm:cxn modelId="{977EF3C7-39DD-974F-A469-08C1728930B0}" srcId="{3A359CFF-9DA8-5840-A31C-16FB5523A9F6}" destId="{18F54F08-57E0-DC42-9293-C35A0710C79D}" srcOrd="0" destOrd="0" parTransId="{5C4FD2F0-D05A-154B-8538-5639A85D3B18}" sibTransId="{2D2CB1C9-B0E4-714B-B8F0-C0A2DF1BB59F}"/>
    <dgm:cxn modelId="{41A619CA-9728-CB43-A15A-CC37BC63DE1D}" srcId="{3A359CFF-9DA8-5840-A31C-16FB5523A9F6}" destId="{941FC1E9-6713-984F-938C-786F468FC6DF}" srcOrd="1" destOrd="0" parTransId="{F5874C98-C1D2-6C4A-9EEA-46895B781191}" sibTransId="{453D4433-D169-0C4D-BB71-4A1B37F961A9}"/>
    <dgm:cxn modelId="{4C0320D1-BDA0-1C41-A2A2-DE2BAE82F23F}" type="presOf" srcId="{941FC1E9-6713-984F-938C-786F468FC6DF}" destId="{DDFFC8D0-23B2-D84B-AEAC-97B7D1CF37BE}" srcOrd="0" destOrd="1" presId="urn:microsoft.com/office/officeart/2005/8/layout/radial2"/>
    <dgm:cxn modelId="{55901BE8-3716-A441-827A-8B6F1BE1F250}" srcId="{BCCF11D1-0BF7-144E-98BE-C64236771049}" destId="{055A1820-14C8-6841-91E3-8787B611DCF9}" srcOrd="2" destOrd="0" parTransId="{7F89E03F-F641-4647-AECA-67533615BAFD}" sibTransId="{591B091D-8E18-E54F-8B2B-D8431D3B86E5}"/>
    <dgm:cxn modelId="{AB9F33E9-AB1A-7240-9864-205683A494D4}" type="presOf" srcId="{BCCF11D1-0BF7-144E-98BE-C64236771049}" destId="{EC2B6105-2D99-0F44-AF9F-BA0084B00BE1}" srcOrd="0" destOrd="0" presId="urn:microsoft.com/office/officeart/2005/8/layout/radial2"/>
    <dgm:cxn modelId="{56FF69E9-4C60-2B47-A993-8718B36F6F51}" srcId="{3197A7FE-A4F9-1246-9468-E820686E3C2C}" destId="{19AC660F-12B6-7940-96A5-559F0B49980E}" srcOrd="0" destOrd="0" parTransId="{7AC91770-09A7-0A44-A882-E41796DEBDDC}" sibTransId="{8A35532C-D783-D44C-A675-248A418513B0}"/>
    <dgm:cxn modelId="{6D0D2BAF-DB37-8E42-9453-B3A8B3FA9D4F}" type="presParOf" srcId="{EC2B6105-2D99-0F44-AF9F-BA0084B00BE1}" destId="{D5F65917-91A0-1340-AA78-7C9D8DFC7BFE}" srcOrd="0" destOrd="0" presId="urn:microsoft.com/office/officeart/2005/8/layout/radial2"/>
    <dgm:cxn modelId="{9FF5009D-182B-7843-8A93-6607BC826328}" type="presParOf" srcId="{D5F65917-91A0-1340-AA78-7C9D8DFC7BFE}" destId="{828C46EA-E35F-CC41-8313-735F5BE66EDC}" srcOrd="0" destOrd="0" presId="urn:microsoft.com/office/officeart/2005/8/layout/radial2"/>
    <dgm:cxn modelId="{93FF2D23-AA6B-CC49-9DDF-D8073CAFADBA}" type="presParOf" srcId="{828C46EA-E35F-CC41-8313-735F5BE66EDC}" destId="{A5CA4B30-44E1-1C4B-891E-947195EAC528}" srcOrd="0" destOrd="0" presId="urn:microsoft.com/office/officeart/2005/8/layout/radial2"/>
    <dgm:cxn modelId="{D46FB0F7-71AA-C247-91AC-0F1ABC466E25}" type="presParOf" srcId="{828C46EA-E35F-CC41-8313-735F5BE66EDC}" destId="{4CB97620-338E-B046-B25E-1918CBE88F8E}" srcOrd="1" destOrd="0" presId="urn:microsoft.com/office/officeart/2005/8/layout/radial2"/>
    <dgm:cxn modelId="{E6C71646-4D0B-2B47-9456-A328A37D3AAF}" type="presParOf" srcId="{D5F65917-91A0-1340-AA78-7C9D8DFC7BFE}" destId="{C22AF735-0421-984B-88E2-609E1AAEF39E}" srcOrd="1" destOrd="0" presId="urn:microsoft.com/office/officeart/2005/8/layout/radial2"/>
    <dgm:cxn modelId="{8D4E86D7-A2C9-FD48-9623-2CC18851D66E}" type="presParOf" srcId="{D5F65917-91A0-1340-AA78-7C9D8DFC7BFE}" destId="{0B66A1E4-DFB6-E341-AADD-6D873C50CB1F}" srcOrd="2" destOrd="0" presId="urn:microsoft.com/office/officeart/2005/8/layout/radial2"/>
    <dgm:cxn modelId="{E010F1E7-5687-4843-BBAE-8B427F5A63EE}" type="presParOf" srcId="{0B66A1E4-DFB6-E341-AADD-6D873C50CB1F}" destId="{DD1276BE-E9AE-0249-AED0-06D3C25A059E}" srcOrd="0" destOrd="0" presId="urn:microsoft.com/office/officeart/2005/8/layout/radial2"/>
    <dgm:cxn modelId="{EECDD1D2-85F7-234C-831B-62A3160C8CE8}" type="presParOf" srcId="{0B66A1E4-DFB6-E341-AADD-6D873C50CB1F}" destId="{74C6565D-2CF9-C14E-BC99-7163491353DC}" srcOrd="1" destOrd="0" presId="urn:microsoft.com/office/officeart/2005/8/layout/radial2"/>
    <dgm:cxn modelId="{80C4550B-73C1-B240-ADA9-D41ED4A8063F}" type="presParOf" srcId="{D5F65917-91A0-1340-AA78-7C9D8DFC7BFE}" destId="{7BF62743-052F-0A4E-B8E1-B3D69B04E7AD}" srcOrd="3" destOrd="0" presId="urn:microsoft.com/office/officeart/2005/8/layout/radial2"/>
    <dgm:cxn modelId="{02B387D4-DC76-B34D-BAB5-107AE5DD148C}" type="presParOf" srcId="{D5F65917-91A0-1340-AA78-7C9D8DFC7BFE}" destId="{940FAA6E-EE13-B140-9DDC-5F51894A2140}" srcOrd="4" destOrd="0" presId="urn:microsoft.com/office/officeart/2005/8/layout/radial2"/>
    <dgm:cxn modelId="{5D4412F3-99B7-4F42-9868-56DA5974151B}" type="presParOf" srcId="{940FAA6E-EE13-B140-9DDC-5F51894A2140}" destId="{CD056822-9AB8-C14E-B39A-12156C7E4431}" srcOrd="0" destOrd="0" presId="urn:microsoft.com/office/officeart/2005/8/layout/radial2"/>
    <dgm:cxn modelId="{8267F0AE-0888-5E49-9BFD-5308FAE2BF5C}" type="presParOf" srcId="{940FAA6E-EE13-B140-9DDC-5F51894A2140}" destId="{DDFFC8D0-23B2-D84B-AEAC-97B7D1CF37BE}" srcOrd="1" destOrd="0" presId="urn:microsoft.com/office/officeart/2005/8/layout/radial2"/>
    <dgm:cxn modelId="{C4DE842A-FB59-7748-BCAB-420A67081D04}" type="presParOf" srcId="{D5F65917-91A0-1340-AA78-7C9D8DFC7BFE}" destId="{DE9EA411-2FC1-594A-B135-966BCA2E8897}" srcOrd="5" destOrd="0" presId="urn:microsoft.com/office/officeart/2005/8/layout/radial2"/>
    <dgm:cxn modelId="{1B617519-0408-D44B-A8BB-70EB200CDDDD}" type="presParOf" srcId="{D5F65917-91A0-1340-AA78-7C9D8DFC7BFE}" destId="{9D0E8B9D-7576-754A-80E4-85E2B0EF6EDD}" srcOrd="6" destOrd="0" presId="urn:microsoft.com/office/officeart/2005/8/layout/radial2"/>
    <dgm:cxn modelId="{BC0832CA-0699-9144-A228-ECA51035BF47}" type="presParOf" srcId="{9D0E8B9D-7576-754A-80E4-85E2B0EF6EDD}" destId="{6FAD8E62-82FA-554B-9133-90B53DE30A76}" srcOrd="0" destOrd="0" presId="urn:microsoft.com/office/officeart/2005/8/layout/radial2"/>
    <dgm:cxn modelId="{F32E75FF-01A2-904B-9ECA-39303CD26A68}" type="presParOf" srcId="{9D0E8B9D-7576-754A-80E4-85E2B0EF6EDD}" destId="{FE057049-5A6C-304C-A080-53AE97356735}"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CF017E-317D-4B45-AC64-85D61D0E5AB0}" type="doc">
      <dgm:prSet loTypeId="urn:microsoft.com/office/officeart/2005/8/layout/hProcess9" loCatId="process" qsTypeId="urn:microsoft.com/office/officeart/2005/8/quickstyle/simple2" qsCatId="simple" csTypeId="urn:microsoft.com/office/officeart/2005/8/colors/accent1_2" csCatId="accent1" phldr="1"/>
      <dgm:spPr/>
      <dgm:t>
        <a:bodyPr/>
        <a:lstStyle/>
        <a:p>
          <a:endParaRPr lang="en-US"/>
        </a:p>
      </dgm:t>
    </dgm:pt>
    <dgm:pt modelId="{8DEAEBED-F994-430B-BFDD-6FF47785BF34}">
      <dgm:prSet/>
      <dgm:spPr/>
      <dgm:t>
        <a:bodyPr/>
        <a:lstStyle/>
        <a:p>
          <a:r>
            <a:rPr lang="en-US" dirty="0"/>
            <a:t>1. Three Principal phases of the system R project</a:t>
          </a:r>
        </a:p>
      </dgm:t>
    </dgm:pt>
    <dgm:pt modelId="{AC99F94F-0A3F-4E66-B2E7-7FF75AD23759}" type="parTrans" cxnId="{6B904196-EBEF-4686-A33D-0E664A97AC20}">
      <dgm:prSet/>
      <dgm:spPr/>
      <dgm:t>
        <a:bodyPr/>
        <a:lstStyle/>
        <a:p>
          <a:endParaRPr lang="en-US"/>
        </a:p>
      </dgm:t>
    </dgm:pt>
    <dgm:pt modelId="{654A76B3-EFAF-4C8F-AE88-4CF11C1E6CD4}" type="sibTrans" cxnId="{6B904196-EBEF-4686-A33D-0E664A97AC20}">
      <dgm:prSet/>
      <dgm:spPr/>
      <dgm:t>
        <a:bodyPr/>
        <a:lstStyle/>
        <a:p>
          <a:endParaRPr lang="en-US"/>
        </a:p>
      </dgm:t>
    </dgm:pt>
    <dgm:pt modelId="{670EDCB8-303E-4118-AED9-9245791F006E}">
      <dgm:prSet/>
      <dgm:spPr/>
      <dgm:t>
        <a:bodyPr/>
        <a:lstStyle/>
        <a:p>
          <a:r>
            <a:rPr lang="en-US" dirty="0"/>
            <a:t>2. Lessons learned from system R about design of database systems in general</a:t>
          </a:r>
        </a:p>
      </dgm:t>
    </dgm:pt>
    <dgm:pt modelId="{50BB539E-5E48-460C-A2D8-14CF4C9431CD}" type="parTrans" cxnId="{A173D757-24D9-4A04-8D73-80A9831D52E1}">
      <dgm:prSet/>
      <dgm:spPr/>
      <dgm:t>
        <a:bodyPr/>
        <a:lstStyle/>
        <a:p>
          <a:endParaRPr lang="en-US"/>
        </a:p>
      </dgm:t>
    </dgm:pt>
    <dgm:pt modelId="{ECD5E217-BDDB-4D4C-A16D-55B843B63251}" type="sibTrans" cxnId="{A173D757-24D9-4A04-8D73-80A9831D52E1}">
      <dgm:prSet/>
      <dgm:spPr/>
      <dgm:t>
        <a:bodyPr/>
        <a:lstStyle/>
        <a:p>
          <a:endParaRPr lang="en-US"/>
        </a:p>
      </dgm:t>
    </dgm:pt>
    <dgm:pt modelId="{6D066E4D-189B-4BE1-826D-66949CF772C9}">
      <dgm:prSet/>
      <dgm:spPr/>
      <dgm:t>
        <a:bodyPr/>
        <a:lstStyle/>
        <a:p>
          <a:endParaRPr lang="en-US" dirty="0"/>
        </a:p>
        <a:p>
          <a:r>
            <a:rPr lang="en-US" dirty="0"/>
            <a:t>3. Our Views regarding contributions of System R to the present era Relational DB system</a:t>
          </a:r>
        </a:p>
        <a:p>
          <a:endParaRPr lang="en-US" dirty="0"/>
        </a:p>
      </dgm:t>
    </dgm:pt>
    <dgm:pt modelId="{9C165E78-4722-4A88-BAFD-CFABA0886A39}" type="parTrans" cxnId="{C49A7209-BAA7-4627-A5AC-C288525B25C6}">
      <dgm:prSet/>
      <dgm:spPr/>
      <dgm:t>
        <a:bodyPr/>
        <a:lstStyle/>
        <a:p>
          <a:endParaRPr lang="en-US"/>
        </a:p>
      </dgm:t>
    </dgm:pt>
    <dgm:pt modelId="{70815AB7-6FF3-4478-8EEF-B4490B624905}" type="sibTrans" cxnId="{C49A7209-BAA7-4627-A5AC-C288525B25C6}">
      <dgm:prSet/>
      <dgm:spPr/>
      <dgm:t>
        <a:bodyPr/>
        <a:lstStyle/>
        <a:p>
          <a:endParaRPr lang="en-US"/>
        </a:p>
      </dgm:t>
    </dgm:pt>
    <dgm:pt modelId="{8EE6599F-BBE2-574D-B97E-84DFB4972170}" type="pres">
      <dgm:prSet presAssocID="{2ECF017E-317D-4B45-AC64-85D61D0E5AB0}" presName="CompostProcess" presStyleCnt="0">
        <dgm:presLayoutVars>
          <dgm:dir/>
          <dgm:resizeHandles val="exact"/>
        </dgm:presLayoutVars>
      </dgm:prSet>
      <dgm:spPr/>
    </dgm:pt>
    <dgm:pt modelId="{666BA2A4-FFE3-5647-8407-F75A2EFA318A}" type="pres">
      <dgm:prSet presAssocID="{2ECF017E-317D-4B45-AC64-85D61D0E5AB0}" presName="arrow" presStyleLbl="bgShp" presStyleIdx="0" presStyleCnt="1"/>
      <dgm:spPr/>
    </dgm:pt>
    <dgm:pt modelId="{8D09F453-B519-5641-9DD6-298943FC79F4}" type="pres">
      <dgm:prSet presAssocID="{2ECF017E-317D-4B45-AC64-85D61D0E5AB0}" presName="linearProcess" presStyleCnt="0"/>
      <dgm:spPr/>
    </dgm:pt>
    <dgm:pt modelId="{6BB6DA75-6FC7-F549-B5E5-BDCD7F881F9E}" type="pres">
      <dgm:prSet presAssocID="{8DEAEBED-F994-430B-BFDD-6FF47785BF34}" presName="textNode" presStyleLbl="node1" presStyleIdx="0" presStyleCnt="3">
        <dgm:presLayoutVars>
          <dgm:bulletEnabled val="1"/>
        </dgm:presLayoutVars>
      </dgm:prSet>
      <dgm:spPr/>
    </dgm:pt>
    <dgm:pt modelId="{3A240982-5D4D-4343-A741-30262E31A408}" type="pres">
      <dgm:prSet presAssocID="{654A76B3-EFAF-4C8F-AE88-4CF11C1E6CD4}" presName="sibTrans" presStyleCnt="0"/>
      <dgm:spPr/>
    </dgm:pt>
    <dgm:pt modelId="{92101D1E-82B3-B046-922C-FC79F51FFE16}" type="pres">
      <dgm:prSet presAssocID="{670EDCB8-303E-4118-AED9-9245791F006E}" presName="textNode" presStyleLbl="node1" presStyleIdx="1" presStyleCnt="3">
        <dgm:presLayoutVars>
          <dgm:bulletEnabled val="1"/>
        </dgm:presLayoutVars>
      </dgm:prSet>
      <dgm:spPr/>
    </dgm:pt>
    <dgm:pt modelId="{7F022698-FA28-F347-8202-2DC30E87E78B}" type="pres">
      <dgm:prSet presAssocID="{ECD5E217-BDDB-4D4C-A16D-55B843B63251}" presName="sibTrans" presStyleCnt="0"/>
      <dgm:spPr/>
    </dgm:pt>
    <dgm:pt modelId="{0792905E-115C-4145-851A-0FDA8D4D5EF9}" type="pres">
      <dgm:prSet presAssocID="{6D066E4D-189B-4BE1-826D-66949CF772C9}" presName="textNode" presStyleLbl="node1" presStyleIdx="2" presStyleCnt="3">
        <dgm:presLayoutVars>
          <dgm:bulletEnabled val="1"/>
        </dgm:presLayoutVars>
      </dgm:prSet>
      <dgm:spPr/>
    </dgm:pt>
  </dgm:ptLst>
  <dgm:cxnLst>
    <dgm:cxn modelId="{C49A7209-BAA7-4627-A5AC-C288525B25C6}" srcId="{2ECF017E-317D-4B45-AC64-85D61D0E5AB0}" destId="{6D066E4D-189B-4BE1-826D-66949CF772C9}" srcOrd="2" destOrd="0" parTransId="{9C165E78-4722-4A88-BAFD-CFABA0886A39}" sibTransId="{70815AB7-6FF3-4478-8EEF-B4490B624905}"/>
    <dgm:cxn modelId="{28D13335-087A-3F43-BC45-0409332E1CCA}" type="presOf" srcId="{670EDCB8-303E-4118-AED9-9245791F006E}" destId="{92101D1E-82B3-B046-922C-FC79F51FFE16}" srcOrd="0" destOrd="0" presId="urn:microsoft.com/office/officeart/2005/8/layout/hProcess9"/>
    <dgm:cxn modelId="{A173D757-24D9-4A04-8D73-80A9831D52E1}" srcId="{2ECF017E-317D-4B45-AC64-85D61D0E5AB0}" destId="{670EDCB8-303E-4118-AED9-9245791F006E}" srcOrd="1" destOrd="0" parTransId="{50BB539E-5E48-460C-A2D8-14CF4C9431CD}" sibTransId="{ECD5E217-BDDB-4D4C-A16D-55B843B63251}"/>
    <dgm:cxn modelId="{D93D307C-07F7-1845-8C3C-FBEAFEF65C73}" type="presOf" srcId="{8DEAEBED-F994-430B-BFDD-6FF47785BF34}" destId="{6BB6DA75-6FC7-F549-B5E5-BDCD7F881F9E}" srcOrd="0" destOrd="0" presId="urn:microsoft.com/office/officeart/2005/8/layout/hProcess9"/>
    <dgm:cxn modelId="{6B904196-EBEF-4686-A33D-0E664A97AC20}" srcId="{2ECF017E-317D-4B45-AC64-85D61D0E5AB0}" destId="{8DEAEBED-F994-430B-BFDD-6FF47785BF34}" srcOrd="0" destOrd="0" parTransId="{AC99F94F-0A3F-4E66-B2E7-7FF75AD23759}" sibTransId="{654A76B3-EFAF-4C8F-AE88-4CF11C1E6CD4}"/>
    <dgm:cxn modelId="{009F46CB-3C59-1243-A880-281895CDE5EB}" type="presOf" srcId="{6D066E4D-189B-4BE1-826D-66949CF772C9}" destId="{0792905E-115C-4145-851A-0FDA8D4D5EF9}" srcOrd="0" destOrd="0" presId="urn:microsoft.com/office/officeart/2005/8/layout/hProcess9"/>
    <dgm:cxn modelId="{4E4BB3F7-1597-AE4C-84D4-4D13C8E2F4E9}" type="presOf" srcId="{2ECF017E-317D-4B45-AC64-85D61D0E5AB0}" destId="{8EE6599F-BBE2-574D-B97E-84DFB4972170}" srcOrd="0" destOrd="0" presId="urn:microsoft.com/office/officeart/2005/8/layout/hProcess9"/>
    <dgm:cxn modelId="{C3FDB6DF-9D0F-EA46-8E82-8C82AA30D2D7}" type="presParOf" srcId="{8EE6599F-BBE2-574D-B97E-84DFB4972170}" destId="{666BA2A4-FFE3-5647-8407-F75A2EFA318A}" srcOrd="0" destOrd="0" presId="urn:microsoft.com/office/officeart/2005/8/layout/hProcess9"/>
    <dgm:cxn modelId="{019CFA44-F1FC-9540-BFEB-AA65324D76BF}" type="presParOf" srcId="{8EE6599F-BBE2-574D-B97E-84DFB4972170}" destId="{8D09F453-B519-5641-9DD6-298943FC79F4}" srcOrd="1" destOrd="0" presId="urn:microsoft.com/office/officeart/2005/8/layout/hProcess9"/>
    <dgm:cxn modelId="{2FCA105D-177C-B54C-929A-D0EBCDD0FFB8}" type="presParOf" srcId="{8D09F453-B519-5641-9DD6-298943FC79F4}" destId="{6BB6DA75-6FC7-F549-B5E5-BDCD7F881F9E}" srcOrd="0" destOrd="0" presId="urn:microsoft.com/office/officeart/2005/8/layout/hProcess9"/>
    <dgm:cxn modelId="{F85D6B03-F260-574C-860B-95D65464F840}" type="presParOf" srcId="{8D09F453-B519-5641-9DD6-298943FC79F4}" destId="{3A240982-5D4D-4343-A741-30262E31A408}" srcOrd="1" destOrd="0" presId="urn:microsoft.com/office/officeart/2005/8/layout/hProcess9"/>
    <dgm:cxn modelId="{CAB99A80-C9D9-DF42-9E87-69A978B1DDED}" type="presParOf" srcId="{8D09F453-B519-5641-9DD6-298943FC79F4}" destId="{92101D1E-82B3-B046-922C-FC79F51FFE16}" srcOrd="2" destOrd="0" presId="urn:microsoft.com/office/officeart/2005/8/layout/hProcess9"/>
    <dgm:cxn modelId="{49EEB010-1670-C143-9BB1-B33987269864}" type="presParOf" srcId="{8D09F453-B519-5641-9DD6-298943FC79F4}" destId="{7F022698-FA28-F347-8202-2DC30E87E78B}" srcOrd="3" destOrd="0" presId="urn:microsoft.com/office/officeart/2005/8/layout/hProcess9"/>
    <dgm:cxn modelId="{5F5B5981-1573-154A-820E-26DDB1311247}" type="presParOf" srcId="{8D09F453-B519-5641-9DD6-298943FC79F4}" destId="{0792905E-115C-4145-851A-0FDA8D4D5EF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4DFAB1-C472-4C04-892F-54959FE1E025}" type="doc">
      <dgm:prSet loTypeId="urn:microsoft.com/office/officeart/2009/3/layout/StepUpProcess" loCatId="" qsTypeId="urn:microsoft.com/office/officeart/2005/8/quickstyle/simple2" qsCatId="simple" csTypeId="urn:microsoft.com/office/officeart/2005/8/colors/accent6_5" csCatId="accent6" phldr="1"/>
      <dgm:spPr/>
      <dgm:t>
        <a:bodyPr/>
        <a:lstStyle/>
        <a:p>
          <a:endParaRPr lang="en-US"/>
        </a:p>
      </dgm:t>
    </dgm:pt>
    <dgm:pt modelId="{D239083F-665F-4D3F-B91A-4D97FD59E759}">
      <dgm:prSet/>
      <dgm:spPr/>
      <dgm:t>
        <a:bodyPr/>
        <a:lstStyle/>
        <a:p>
          <a:r>
            <a:rPr lang="en-US" b="1" dirty="0">
              <a:solidFill>
                <a:schemeClr val="tx1"/>
              </a:solidFill>
            </a:rPr>
            <a:t>Phase 0 : 1974-1975</a:t>
          </a:r>
        </a:p>
      </dgm:t>
    </dgm:pt>
    <dgm:pt modelId="{806AA907-3336-42DC-8AE0-0969842A4BDB}" type="parTrans" cxnId="{D9C593D3-184A-4134-A36F-B3BF3DB1B131}">
      <dgm:prSet/>
      <dgm:spPr/>
      <dgm:t>
        <a:bodyPr/>
        <a:lstStyle/>
        <a:p>
          <a:endParaRPr lang="en-US"/>
        </a:p>
      </dgm:t>
    </dgm:pt>
    <dgm:pt modelId="{015DC182-AD23-4069-AEB8-C78E85689722}" type="sibTrans" cxnId="{D9C593D3-184A-4134-A36F-B3BF3DB1B131}">
      <dgm:prSet/>
      <dgm:spPr/>
      <dgm:t>
        <a:bodyPr/>
        <a:lstStyle/>
        <a:p>
          <a:endParaRPr lang="en-US"/>
        </a:p>
      </dgm:t>
    </dgm:pt>
    <dgm:pt modelId="{C06074E5-73FF-4371-9446-78F816993052}">
      <dgm:prSet/>
      <dgm:spPr/>
      <dgm:t>
        <a:bodyPr/>
        <a:lstStyle/>
        <a:p>
          <a:r>
            <a:rPr lang="en-US" dirty="0"/>
            <a:t>Initial Single User Prototype, Try out ideas and find issues</a:t>
          </a:r>
        </a:p>
      </dgm:t>
    </dgm:pt>
    <dgm:pt modelId="{4438C0BB-FA08-4236-92F9-4D46D8B4B469}" type="parTrans" cxnId="{D6D9A761-6819-49BE-B8E9-98A08FC7041D}">
      <dgm:prSet/>
      <dgm:spPr/>
      <dgm:t>
        <a:bodyPr/>
        <a:lstStyle/>
        <a:p>
          <a:endParaRPr lang="en-US"/>
        </a:p>
      </dgm:t>
    </dgm:pt>
    <dgm:pt modelId="{2BCD2CE5-C24B-4ABA-AB94-59457493ED46}" type="sibTrans" cxnId="{D6D9A761-6819-49BE-B8E9-98A08FC7041D}">
      <dgm:prSet/>
      <dgm:spPr/>
      <dgm:t>
        <a:bodyPr/>
        <a:lstStyle/>
        <a:p>
          <a:endParaRPr lang="en-US"/>
        </a:p>
      </dgm:t>
    </dgm:pt>
    <dgm:pt modelId="{95EDCE66-B0E9-4B49-A594-FB4BAA733E3D}">
      <dgm:prSet/>
      <dgm:spPr/>
      <dgm:t>
        <a:bodyPr/>
        <a:lstStyle/>
        <a:p>
          <a:r>
            <a:rPr lang="en-US" dirty="0"/>
            <a:t>Throw away version 1.0 once prototype is ready</a:t>
          </a:r>
        </a:p>
      </dgm:t>
    </dgm:pt>
    <dgm:pt modelId="{16F5BD15-16F8-45A6-9708-C28E6B0640F4}" type="parTrans" cxnId="{2E6C4894-9185-4955-A505-69BEFB8A51CF}">
      <dgm:prSet/>
      <dgm:spPr/>
      <dgm:t>
        <a:bodyPr/>
        <a:lstStyle/>
        <a:p>
          <a:endParaRPr lang="en-US"/>
        </a:p>
      </dgm:t>
    </dgm:pt>
    <dgm:pt modelId="{3984658F-7761-47E8-90F3-007EAAF37F0D}" type="sibTrans" cxnId="{2E6C4894-9185-4955-A505-69BEFB8A51CF}">
      <dgm:prSet/>
      <dgm:spPr/>
      <dgm:t>
        <a:bodyPr/>
        <a:lstStyle/>
        <a:p>
          <a:endParaRPr lang="en-US"/>
        </a:p>
      </dgm:t>
    </dgm:pt>
    <dgm:pt modelId="{70B74F06-7808-41FB-B49F-32ED103BEF76}">
      <dgm:prSet/>
      <dgm:spPr/>
      <dgm:t>
        <a:bodyPr/>
        <a:lstStyle/>
        <a:p>
          <a:r>
            <a:rPr lang="en-US" b="1" dirty="0">
              <a:solidFill>
                <a:schemeClr val="tx1"/>
              </a:solidFill>
            </a:rPr>
            <a:t>Phase 1 : 1976-1977</a:t>
          </a:r>
        </a:p>
      </dgm:t>
    </dgm:pt>
    <dgm:pt modelId="{1517B6A3-EF86-4BBC-92F0-A208DA9732FF}" type="parTrans" cxnId="{BF0F59FE-8B3C-413B-AF3B-DE8D8EB76861}">
      <dgm:prSet/>
      <dgm:spPr/>
      <dgm:t>
        <a:bodyPr/>
        <a:lstStyle/>
        <a:p>
          <a:endParaRPr lang="en-US"/>
        </a:p>
      </dgm:t>
    </dgm:pt>
    <dgm:pt modelId="{D5DC3206-54E9-4CFD-89E2-831FF0AE0323}" type="sibTrans" cxnId="{BF0F59FE-8B3C-413B-AF3B-DE8D8EB76861}">
      <dgm:prSet/>
      <dgm:spPr/>
      <dgm:t>
        <a:bodyPr/>
        <a:lstStyle/>
        <a:p>
          <a:endParaRPr lang="en-US"/>
        </a:p>
      </dgm:t>
    </dgm:pt>
    <dgm:pt modelId="{9D42AA16-5D96-404E-BD30-853F2F358D3D}">
      <dgm:prSet/>
      <dgm:spPr/>
      <dgm:t>
        <a:bodyPr/>
        <a:lstStyle/>
        <a:p>
          <a:r>
            <a:rPr lang="en-US"/>
            <a:t>Full-function Multi-user prototype</a:t>
          </a:r>
        </a:p>
      </dgm:t>
    </dgm:pt>
    <dgm:pt modelId="{98E248E0-93AE-4D01-A4D1-593683E8E804}" type="parTrans" cxnId="{3449CEE2-7FD9-4BA3-9962-27BE0F23A253}">
      <dgm:prSet/>
      <dgm:spPr/>
      <dgm:t>
        <a:bodyPr/>
        <a:lstStyle/>
        <a:p>
          <a:endParaRPr lang="en-US"/>
        </a:p>
      </dgm:t>
    </dgm:pt>
    <dgm:pt modelId="{BF8E4E69-D69C-48B0-A7E0-F9710FD76601}" type="sibTrans" cxnId="{3449CEE2-7FD9-4BA3-9962-27BE0F23A253}">
      <dgm:prSet/>
      <dgm:spPr/>
      <dgm:t>
        <a:bodyPr/>
        <a:lstStyle/>
        <a:p>
          <a:endParaRPr lang="en-US"/>
        </a:p>
      </dgm:t>
    </dgm:pt>
    <dgm:pt modelId="{24DE3FB9-D7BB-4185-BAB6-4022ACC03C78}">
      <dgm:prSet/>
      <dgm:spPr/>
      <dgm:t>
        <a:bodyPr/>
        <a:lstStyle/>
        <a:p>
          <a:r>
            <a:rPr lang="en-US" b="1" dirty="0">
              <a:solidFill>
                <a:schemeClr val="tx1"/>
              </a:solidFill>
            </a:rPr>
            <a:t>Phase II : 1978-1979</a:t>
          </a:r>
        </a:p>
      </dgm:t>
    </dgm:pt>
    <dgm:pt modelId="{326B1384-BF7E-46B5-A9B0-EE2FF6689C91}" type="parTrans" cxnId="{B5E839D8-E489-4606-88AB-5A3641723529}">
      <dgm:prSet/>
      <dgm:spPr/>
      <dgm:t>
        <a:bodyPr/>
        <a:lstStyle/>
        <a:p>
          <a:endParaRPr lang="en-US"/>
        </a:p>
      </dgm:t>
    </dgm:pt>
    <dgm:pt modelId="{FF5ACBA9-A29E-4794-8584-8271A829EC4A}" type="sibTrans" cxnId="{B5E839D8-E489-4606-88AB-5A3641723529}">
      <dgm:prSet/>
      <dgm:spPr/>
      <dgm:t>
        <a:bodyPr/>
        <a:lstStyle/>
        <a:p>
          <a:endParaRPr lang="en-US"/>
        </a:p>
      </dgm:t>
    </dgm:pt>
    <dgm:pt modelId="{0F04EF08-D642-483D-9421-2EF804FB8464}">
      <dgm:prSet/>
      <dgm:spPr/>
      <dgm:t>
        <a:bodyPr/>
        <a:lstStyle/>
        <a:p>
          <a:r>
            <a:rPr lang="en-US" dirty="0"/>
            <a:t>Evaluation and Feedback ,Lots of good lessons learned</a:t>
          </a:r>
        </a:p>
      </dgm:t>
    </dgm:pt>
    <dgm:pt modelId="{FDC7DE84-8B7E-45F8-B7EA-9C9C2C62B290}" type="parTrans" cxnId="{6D23B77B-A74E-44D1-92A0-E5E31D6B40CC}">
      <dgm:prSet/>
      <dgm:spPr/>
      <dgm:t>
        <a:bodyPr/>
        <a:lstStyle/>
        <a:p>
          <a:endParaRPr lang="en-US"/>
        </a:p>
      </dgm:t>
    </dgm:pt>
    <dgm:pt modelId="{E25496DE-BA39-4FFE-8FE3-2CCAEEEBA9B0}" type="sibTrans" cxnId="{6D23B77B-A74E-44D1-92A0-E5E31D6B40CC}">
      <dgm:prSet/>
      <dgm:spPr/>
      <dgm:t>
        <a:bodyPr/>
        <a:lstStyle/>
        <a:p>
          <a:endParaRPr lang="en-US"/>
        </a:p>
      </dgm:t>
    </dgm:pt>
    <dgm:pt modelId="{B1DF2906-FA7C-8D42-AC8A-D1E75B615C02}">
      <dgm:prSet/>
      <dgm:spPr/>
      <dgm:t>
        <a:bodyPr/>
        <a:lstStyle/>
        <a:p>
          <a:r>
            <a:rPr lang="en-US" dirty="0"/>
            <a:t>Evolved into SQL/Data System , a RDMS product offered by IBM in the DOS/VSE operating system</a:t>
          </a:r>
        </a:p>
      </dgm:t>
    </dgm:pt>
    <dgm:pt modelId="{2A08147C-D85B-A34F-9A0B-74E41758F8FA}" type="parTrans" cxnId="{821D492B-3A6D-2145-8A3E-116DD5EC6EC8}">
      <dgm:prSet/>
      <dgm:spPr/>
      <dgm:t>
        <a:bodyPr/>
        <a:lstStyle/>
        <a:p>
          <a:endParaRPr lang="en-US"/>
        </a:p>
      </dgm:t>
    </dgm:pt>
    <dgm:pt modelId="{06E04779-69EC-F340-9048-9386E972FC1B}" type="sibTrans" cxnId="{821D492B-3A6D-2145-8A3E-116DD5EC6EC8}">
      <dgm:prSet/>
      <dgm:spPr/>
      <dgm:t>
        <a:bodyPr/>
        <a:lstStyle/>
        <a:p>
          <a:endParaRPr lang="en-US"/>
        </a:p>
      </dgm:t>
    </dgm:pt>
    <dgm:pt modelId="{89DF437A-62F3-B94C-8C44-9249DCB25915}" type="pres">
      <dgm:prSet presAssocID="{794DFAB1-C472-4C04-892F-54959FE1E025}" presName="rootnode" presStyleCnt="0">
        <dgm:presLayoutVars>
          <dgm:chMax/>
          <dgm:chPref/>
          <dgm:dir/>
          <dgm:animLvl val="lvl"/>
        </dgm:presLayoutVars>
      </dgm:prSet>
      <dgm:spPr/>
    </dgm:pt>
    <dgm:pt modelId="{922A2E2F-A95A-7748-B714-DE061A94DDAE}" type="pres">
      <dgm:prSet presAssocID="{D239083F-665F-4D3F-B91A-4D97FD59E759}" presName="composite" presStyleCnt="0"/>
      <dgm:spPr/>
    </dgm:pt>
    <dgm:pt modelId="{B89F5F60-3288-004E-98C4-207CEF6F1B8E}" type="pres">
      <dgm:prSet presAssocID="{D239083F-665F-4D3F-B91A-4D97FD59E759}" presName="LShape" presStyleLbl="alignNode1" presStyleIdx="0" presStyleCnt="15"/>
      <dgm:spPr/>
    </dgm:pt>
    <dgm:pt modelId="{A4AC2E7C-0D34-054A-97C8-6D7B53DA1C5B}" type="pres">
      <dgm:prSet presAssocID="{D239083F-665F-4D3F-B91A-4D97FD59E759}" presName="ParentText" presStyleLbl="revTx" presStyleIdx="0" presStyleCnt="8">
        <dgm:presLayoutVars>
          <dgm:chMax val="0"/>
          <dgm:chPref val="0"/>
          <dgm:bulletEnabled val="1"/>
        </dgm:presLayoutVars>
      </dgm:prSet>
      <dgm:spPr/>
    </dgm:pt>
    <dgm:pt modelId="{726D590E-126E-9747-9402-FB4CDAB17E0D}" type="pres">
      <dgm:prSet presAssocID="{D239083F-665F-4D3F-B91A-4D97FD59E759}" presName="Triangle" presStyleLbl="alignNode1" presStyleIdx="1" presStyleCnt="15"/>
      <dgm:spPr/>
    </dgm:pt>
    <dgm:pt modelId="{497D1F88-3D7B-834F-8897-CCDE0C99F3D8}" type="pres">
      <dgm:prSet presAssocID="{015DC182-AD23-4069-AEB8-C78E85689722}" presName="sibTrans" presStyleCnt="0"/>
      <dgm:spPr/>
    </dgm:pt>
    <dgm:pt modelId="{9AB3157A-AF93-2C4A-B734-605253CCD6B5}" type="pres">
      <dgm:prSet presAssocID="{015DC182-AD23-4069-AEB8-C78E85689722}" presName="space" presStyleCnt="0"/>
      <dgm:spPr/>
    </dgm:pt>
    <dgm:pt modelId="{78D9967D-77E2-6C4C-89EF-55F669DB5A79}" type="pres">
      <dgm:prSet presAssocID="{C06074E5-73FF-4371-9446-78F816993052}" presName="composite" presStyleCnt="0"/>
      <dgm:spPr/>
    </dgm:pt>
    <dgm:pt modelId="{DD499167-0854-9B4D-953D-EB5DC716C256}" type="pres">
      <dgm:prSet presAssocID="{C06074E5-73FF-4371-9446-78F816993052}" presName="LShape" presStyleLbl="alignNode1" presStyleIdx="2" presStyleCnt="15"/>
      <dgm:spPr/>
    </dgm:pt>
    <dgm:pt modelId="{F371ACC9-9C8D-6B4A-ADD7-673BA02398BC}" type="pres">
      <dgm:prSet presAssocID="{C06074E5-73FF-4371-9446-78F816993052}" presName="ParentText" presStyleLbl="revTx" presStyleIdx="1" presStyleCnt="8">
        <dgm:presLayoutVars>
          <dgm:chMax val="0"/>
          <dgm:chPref val="0"/>
          <dgm:bulletEnabled val="1"/>
        </dgm:presLayoutVars>
      </dgm:prSet>
      <dgm:spPr/>
    </dgm:pt>
    <dgm:pt modelId="{9BC19C49-D82C-B84E-9196-3D14020DD15E}" type="pres">
      <dgm:prSet presAssocID="{C06074E5-73FF-4371-9446-78F816993052}" presName="Triangle" presStyleLbl="alignNode1" presStyleIdx="3" presStyleCnt="15"/>
      <dgm:spPr/>
    </dgm:pt>
    <dgm:pt modelId="{7E29C8B2-8BFE-DF47-9F6F-7A0BDA7EA863}" type="pres">
      <dgm:prSet presAssocID="{2BCD2CE5-C24B-4ABA-AB94-59457493ED46}" presName="sibTrans" presStyleCnt="0"/>
      <dgm:spPr/>
    </dgm:pt>
    <dgm:pt modelId="{37074936-E7DE-5744-9A54-8D82F67BFF1D}" type="pres">
      <dgm:prSet presAssocID="{2BCD2CE5-C24B-4ABA-AB94-59457493ED46}" presName="space" presStyleCnt="0"/>
      <dgm:spPr/>
    </dgm:pt>
    <dgm:pt modelId="{B242CE03-172B-2D4F-9055-C6263069F4E7}" type="pres">
      <dgm:prSet presAssocID="{95EDCE66-B0E9-4B49-A594-FB4BAA733E3D}" presName="composite" presStyleCnt="0"/>
      <dgm:spPr/>
    </dgm:pt>
    <dgm:pt modelId="{4AE109AE-A9B2-534B-A648-E02D755E90F1}" type="pres">
      <dgm:prSet presAssocID="{95EDCE66-B0E9-4B49-A594-FB4BAA733E3D}" presName="LShape" presStyleLbl="alignNode1" presStyleIdx="4" presStyleCnt="15"/>
      <dgm:spPr/>
    </dgm:pt>
    <dgm:pt modelId="{2CE22087-6010-4B42-9409-A8B4C7ACD073}" type="pres">
      <dgm:prSet presAssocID="{95EDCE66-B0E9-4B49-A594-FB4BAA733E3D}" presName="ParentText" presStyleLbl="revTx" presStyleIdx="2" presStyleCnt="8">
        <dgm:presLayoutVars>
          <dgm:chMax val="0"/>
          <dgm:chPref val="0"/>
          <dgm:bulletEnabled val="1"/>
        </dgm:presLayoutVars>
      </dgm:prSet>
      <dgm:spPr/>
    </dgm:pt>
    <dgm:pt modelId="{238FEDCC-60C4-F54E-AB25-759504D20D51}" type="pres">
      <dgm:prSet presAssocID="{95EDCE66-B0E9-4B49-A594-FB4BAA733E3D}" presName="Triangle" presStyleLbl="alignNode1" presStyleIdx="5" presStyleCnt="15"/>
      <dgm:spPr/>
    </dgm:pt>
    <dgm:pt modelId="{6F7051D6-9841-EC48-B6B8-3DC594CEF46D}" type="pres">
      <dgm:prSet presAssocID="{3984658F-7761-47E8-90F3-007EAAF37F0D}" presName="sibTrans" presStyleCnt="0"/>
      <dgm:spPr/>
    </dgm:pt>
    <dgm:pt modelId="{CE5C1775-A7CB-4D4A-A510-72A2418CE97A}" type="pres">
      <dgm:prSet presAssocID="{3984658F-7761-47E8-90F3-007EAAF37F0D}" presName="space" presStyleCnt="0"/>
      <dgm:spPr/>
    </dgm:pt>
    <dgm:pt modelId="{0CA220AA-0197-F649-BCCC-78E7FB973847}" type="pres">
      <dgm:prSet presAssocID="{70B74F06-7808-41FB-B49F-32ED103BEF76}" presName="composite" presStyleCnt="0"/>
      <dgm:spPr/>
    </dgm:pt>
    <dgm:pt modelId="{7A8A467C-6B95-B84E-8943-0A6A16E572A2}" type="pres">
      <dgm:prSet presAssocID="{70B74F06-7808-41FB-B49F-32ED103BEF76}" presName="LShape" presStyleLbl="alignNode1" presStyleIdx="6" presStyleCnt="15"/>
      <dgm:spPr/>
    </dgm:pt>
    <dgm:pt modelId="{687233B7-2832-154B-A75C-C8C4CBF215F7}" type="pres">
      <dgm:prSet presAssocID="{70B74F06-7808-41FB-B49F-32ED103BEF76}" presName="ParentText" presStyleLbl="revTx" presStyleIdx="3" presStyleCnt="8">
        <dgm:presLayoutVars>
          <dgm:chMax val="0"/>
          <dgm:chPref val="0"/>
          <dgm:bulletEnabled val="1"/>
        </dgm:presLayoutVars>
      </dgm:prSet>
      <dgm:spPr/>
    </dgm:pt>
    <dgm:pt modelId="{1AB6DE9D-D190-C44D-BE77-2E3B9442DB53}" type="pres">
      <dgm:prSet presAssocID="{70B74F06-7808-41FB-B49F-32ED103BEF76}" presName="Triangle" presStyleLbl="alignNode1" presStyleIdx="7" presStyleCnt="15"/>
      <dgm:spPr/>
    </dgm:pt>
    <dgm:pt modelId="{1E28CADE-386D-7A41-88E1-7ADA0BD1335C}" type="pres">
      <dgm:prSet presAssocID="{D5DC3206-54E9-4CFD-89E2-831FF0AE0323}" presName="sibTrans" presStyleCnt="0"/>
      <dgm:spPr/>
    </dgm:pt>
    <dgm:pt modelId="{04C5033D-FF7C-2B49-9D60-2A8B90D90925}" type="pres">
      <dgm:prSet presAssocID="{D5DC3206-54E9-4CFD-89E2-831FF0AE0323}" presName="space" presStyleCnt="0"/>
      <dgm:spPr/>
    </dgm:pt>
    <dgm:pt modelId="{3F7745D1-24C3-5548-BE39-09AE1A71A390}" type="pres">
      <dgm:prSet presAssocID="{9D42AA16-5D96-404E-BD30-853F2F358D3D}" presName="composite" presStyleCnt="0"/>
      <dgm:spPr/>
    </dgm:pt>
    <dgm:pt modelId="{58437F80-2DEE-A045-A7DF-07C66377D8B5}" type="pres">
      <dgm:prSet presAssocID="{9D42AA16-5D96-404E-BD30-853F2F358D3D}" presName="LShape" presStyleLbl="alignNode1" presStyleIdx="8" presStyleCnt="15"/>
      <dgm:spPr/>
    </dgm:pt>
    <dgm:pt modelId="{4C75BF39-4AC3-7549-950A-E4ED404515FA}" type="pres">
      <dgm:prSet presAssocID="{9D42AA16-5D96-404E-BD30-853F2F358D3D}" presName="ParentText" presStyleLbl="revTx" presStyleIdx="4" presStyleCnt="8">
        <dgm:presLayoutVars>
          <dgm:chMax val="0"/>
          <dgm:chPref val="0"/>
          <dgm:bulletEnabled val="1"/>
        </dgm:presLayoutVars>
      </dgm:prSet>
      <dgm:spPr/>
    </dgm:pt>
    <dgm:pt modelId="{027654EB-F81C-3642-898E-79E4ADF0292E}" type="pres">
      <dgm:prSet presAssocID="{9D42AA16-5D96-404E-BD30-853F2F358D3D}" presName="Triangle" presStyleLbl="alignNode1" presStyleIdx="9" presStyleCnt="15"/>
      <dgm:spPr/>
    </dgm:pt>
    <dgm:pt modelId="{753567D2-F3FF-D345-B98A-17FFA4D737E9}" type="pres">
      <dgm:prSet presAssocID="{BF8E4E69-D69C-48B0-A7E0-F9710FD76601}" presName="sibTrans" presStyleCnt="0"/>
      <dgm:spPr/>
    </dgm:pt>
    <dgm:pt modelId="{1D80F5FD-3C46-624C-A020-2DEE7BE3163E}" type="pres">
      <dgm:prSet presAssocID="{BF8E4E69-D69C-48B0-A7E0-F9710FD76601}" presName="space" presStyleCnt="0"/>
      <dgm:spPr/>
    </dgm:pt>
    <dgm:pt modelId="{468F6F07-FFE0-FE40-A6D8-3C8F18D1D980}" type="pres">
      <dgm:prSet presAssocID="{24DE3FB9-D7BB-4185-BAB6-4022ACC03C78}" presName="composite" presStyleCnt="0"/>
      <dgm:spPr/>
    </dgm:pt>
    <dgm:pt modelId="{114A6736-F564-2B4D-84A3-7DD67F35780D}" type="pres">
      <dgm:prSet presAssocID="{24DE3FB9-D7BB-4185-BAB6-4022ACC03C78}" presName="LShape" presStyleLbl="alignNode1" presStyleIdx="10" presStyleCnt="15"/>
      <dgm:spPr/>
    </dgm:pt>
    <dgm:pt modelId="{EE0E53DD-2B73-4E41-B616-269BC3E5D58F}" type="pres">
      <dgm:prSet presAssocID="{24DE3FB9-D7BB-4185-BAB6-4022ACC03C78}" presName="ParentText" presStyleLbl="revTx" presStyleIdx="5" presStyleCnt="8">
        <dgm:presLayoutVars>
          <dgm:chMax val="0"/>
          <dgm:chPref val="0"/>
          <dgm:bulletEnabled val="1"/>
        </dgm:presLayoutVars>
      </dgm:prSet>
      <dgm:spPr/>
    </dgm:pt>
    <dgm:pt modelId="{0764252D-FD88-6348-B9B0-750B0D49AD1F}" type="pres">
      <dgm:prSet presAssocID="{24DE3FB9-D7BB-4185-BAB6-4022ACC03C78}" presName="Triangle" presStyleLbl="alignNode1" presStyleIdx="11" presStyleCnt="15"/>
      <dgm:spPr/>
    </dgm:pt>
    <dgm:pt modelId="{4B6A31C2-C145-0F4B-BA1D-8CBDDBD86AD7}" type="pres">
      <dgm:prSet presAssocID="{FF5ACBA9-A29E-4794-8584-8271A829EC4A}" presName="sibTrans" presStyleCnt="0"/>
      <dgm:spPr/>
    </dgm:pt>
    <dgm:pt modelId="{15C5FE15-C531-744A-99C6-07191D1C7261}" type="pres">
      <dgm:prSet presAssocID="{FF5ACBA9-A29E-4794-8584-8271A829EC4A}" presName="space" presStyleCnt="0"/>
      <dgm:spPr/>
    </dgm:pt>
    <dgm:pt modelId="{6D348BD9-971D-FB44-A92D-E7FDA2C977D5}" type="pres">
      <dgm:prSet presAssocID="{0F04EF08-D642-483D-9421-2EF804FB8464}" presName="composite" presStyleCnt="0"/>
      <dgm:spPr/>
    </dgm:pt>
    <dgm:pt modelId="{F9EC25FA-4925-844F-B7D0-42620DB156F2}" type="pres">
      <dgm:prSet presAssocID="{0F04EF08-D642-483D-9421-2EF804FB8464}" presName="LShape" presStyleLbl="alignNode1" presStyleIdx="12" presStyleCnt="15"/>
      <dgm:spPr/>
    </dgm:pt>
    <dgm:pt modelId="{766FBE05-0CE2-EA43-8E7C-0C0E20548D95}" type="pres">
      <dgm:prSet presAssocID="{0F04EF08-D642-483D-9421-2EF804FB8464}" presName="ParentText" presStyleLbl="revTx" presStyleIdx="6" presStyleCnt="8">
        <dgm:presLayoutVars>
          <dgm:chMax val="0"/>
          <dgm:chPref val="0"/>
          <dgm:bulletEnabled val="1"/>
        </dgm:presLayoutVars>
      </dgm:prSet>
      <dgm:spPr/>
    </dgm:pt>
    <dgm:pt modelId="{2C031644-26B4-CD45-A28B-ED7E6A8DBB71}" type="pres">
      <dgm:prSet presAssocID="{0F04EF08-D642-483D-9421-2EF804FB8464}" presName="Triangle" presStyleLbl="alignNode1" presStyleIdx="13" presStyleCnt="15"/>
      <dgm:spPr/>
    </dgm:pt>
    <dgm:pt modelId="{DE44E57E-CAAC-9342-B502-CED118E51B2A}" type="pres">
      <dgm:prSet presAssocID="{E25496DE-BA39-4FFE-8FE3-2CCAEEEBA9B0}" presName="sibTrans" presStyleCnt="0"/>
      <dgm:spPr/>
    </dgm:pt>
    <dgm:pt modelId="{C3E6B457-D015-DD43-9F54-6BA64282FF1C}" type="pres">
      <dgm:prSet presAssocID="{E25496DE-BA39-4FFE-8FE3-2CCAEEEBA9B0}" presName="space" presStyleCnt="0"/>
      <dgm:spPr/>
    </dgm:pt>
    <dgm:pt modelId="{763064A2-02C3-A143-9C0B-DC34A9CF044E}" type="pres">
      <dgm:prSet presAssocID="{B1DF2906-FA7C-8D42-AC8A-D1E75B615C02}" presName="composite" presStyleCnt="0"/>
      <dgm:spPr/>
    </dgm:pt>
    <dgm:pt modelId="{3B5FDB0C-4539-DF4C-82B9-772E80B612C1}" type="pres">
      <dgm:prSet presAssocID="{B1DF2906-FA7C-8D42-AC8A-D1E75B615C02}" presName="LShape" presStyleLbl="alignNode1" presStyleIdx="14" presStyleCnt="15"/>
      <dgm:spPr/>
    </dgm:pt>
    <dgm:pt modelId="{EB8FDFBE-0E16-6542-B1EA-5D3C1347FA62}" type="pres">
      <dgm:prSet presAssocID="{B1DF2906-FA7C-8D42-AC8A-D1E75B615C02}" presName="ParentText" presStyleLbl="revTx" presStyleIdx="7" presStyleCnt="8">
        <dgm:presLayoutVars>
          <dgm:chMax val="0"/>
          <dgm:chPref val="0"/>
          <dgm:bulletEnabled val="1"/>
        </dgm:presLayoutVars>
      </dgm:prSet>
      <dgm:spPr/>
    </dgm:pt>
  </dgm:ptLst>
  <dgm:cxnLst>
    <dgm:cxn modelId="{3865621C-BE3F-3C43-840D-75452E29F5B7}" type="presOf" srcId="{95EDCE66-B0E9-4B49-A594-FB4BAA733E3D}" destId="{2CE22087-6010-4B42-9409-A8B4C7ACD073}" srcOrd="0" destOrd="0" presId="urn:microsoft.com/office/officeart/2009/3/layout/StepUpProcess"/>
    <dgm:cxn modelId="{821D492B-3A6D-2145-8A3E-116DD5EC6EC8}" srcId="{794DFAB1-C472-4C04-892F-54959FE1E025}" destId="{B1DF2906-FA7C-8D42-AC8A-D1E75B615C02}" srcOrd="7" destOrd="0" parTransId="{2A08147C-D85B-A34F-9A0B-74E41758F8FA}" sibTransId="{06E04779-69EC-F340-9048-9386E972FC1B}"/>
    <dgm:cxn modelId="{9088CD50-4DA0-0048-8241-D7479DB098B7}" type="presOf" srcId="{70B74F06-7808-41FB-B49F-32ED103BEF76}" destId="{687233B7-2832-154B-A75C-C8C4CBF215F7}" srcOrd="0" destOrd="0" presId="urn:microsoft.com/office/officeart/2009/3/layout/StepUpProcess"/>
    <dgm:cxn modelId="{46D2DB55-0739-C74C-8011-BEC2792164A9}" type="presOf" srcId="{24DE3FB9-D7BB-4185-BAB6-4022ACC03C78}" destId="{EE0E53DD-2B73-4E41-B616-269BC3E5D58F}" srcOrd="0" destOrd="0" presId="urn:microsoft.com/office/officeart/2009/3/layout/StepUpProcess"/>
    <dgm:cxn modelId="{CAB5905C-3E66-384C-8303-76F356A384EE}" type="presOf" srcId="{0F04EF08-D642-483D-9421-2EF804FB8464}" destId="{766FBE05-0CE2-EA43-8E7C-0C0E20548D95}" srcOrd="0" destOrd="0" presId="urn:microsoft.com/office/officeart/2009/3/layout/StepUpProcess"/>
    <dgm:cxn modelId="{D6D9A761-6819-49BE-B8E9-98A08FC7041D}" srcId="{794DFAB1-C472-4C04-892F-54959FE1E025}" destId="{C06074E5-73FF-4371-9446-78F816993052}" srcOrd="1" destOrd="0" parTransId="{4438C0BB-FA08-4236-92F9-4D46D8B4B469}" sibTransId="{2BCD2CE5-C24B-4ABA-AB94-59457493ED46}"/>
    <dgm:cxn modelId="{6D23B77B-A74E-44D1-92A0-E5E31D6B40CC}" srcId="{794DFAB1-C472-4C04-892F-54959FE1E025}" destId="{0F04EF08-D642-483D-9421-2EF804FB8464}" srcOrd="6" destOrd="0" parTransId="{FDC7DE84-8B7E-45F8-B7EA-9C9C2C62B290}" sibTransId="{E25496DE-BA39-4FFE-8FE3-2CCAEEEBA9B0}"/>
    <dgm:cxn modelId="{29F62F8F-3B11-6F4E-8845-7A58245844EF}" type="presOf" srcId="{9D42AA16-5D96-404E-BD30-853F2F358D3D}" destId="{4C75BF39-4AC3-7549-950A-E4ED404515FA}" srcOrd="0" destOrd="0" presId="urn:microsoft.com/office/officeart/2009/3/layout/StepUpProcess"/>
    <dgm:cxn modelId="{2E6C4894-9185-4955-A505-69BEFB8A51CF}" srcId="{794DFAB1-C472-4C04-892F-54959FE1E025}" destId="{95EDCE66-B0E9-4B49-A594-FB4BAA733E3D}" srcOrd="2" destOrd="0" parTransId="{16F5BD15-16F8-45A6-9708-C28E6B0640F4}" sibTransId="{3984658F-7761-47E8-90F3-007EAAF37F0D}"/>
    <dgm:cxn modelId="{840932A4-FA9E-D44A-BECC-A9BD9DF587A8}" type="presOf" srcId="{794DFAB1-C472-4C04-892F-54959FE1E025}" destId="{89DF437A-62F3-B94C-8C44-9249DCB25915}" srcOrd="0" destOrd="0" presId="urn:microsoft.com/office/officeart/2009/3/layout/StepUpProcess"/>
    <dgm:cxn modelId="{E09321A8-6F32-F54C-8858-518AB418C0F9}" type="presOf" srcId="{B1DF2906-FA7C-8D42-AC8A-D1E75B615C02}" destId="{EB8FDFBE-0E16-6542-B1EA-5D3C1347FA62}" srcOrd="0" destOrd="0" presId="urn:microsoft.com/office/officeart/2009/3/layout/StepUpProcess"/>
    <dgm:cxn modelId="{D9C593D3-184A-4134-A36F-B3BF3DB1B131}" srcId="{794DFAB1-C472-4C04-892F-54959FE1E025}" destId="{D239083F-665F-4D3F-B91A-4D97FD59E759}" srcOrd="0" destOrd="0" parTransId="{806AA907-3336-42DC-8AE0-0969842A4BDB}" sibTransId="{015DC182-AD23-4069-AEB8-C78E85689722}"/>
    <dgm:cxn modelId="{B5E839D8-E489-4606-88AB-5A3641723529}" srcId="{794DFAB1-C472-4C04-892F-54959FE1E025}" destId="{24DE3FB9-D7BB-4185-BAB6-4022ACC03C78}" srcOrd="5" destOrd="0" parTransId="{326B1384-BF7E-46B5-A9B0-EE2FF6689C91}" sibTransId="{FF5ACBA9-A29E-4794-8584-8271A829EC4A}"/>
    <dgm:cxn modelId="{3449CEE2-7FD9-4BA3-9962-27BE0F23A253}" srcId="{794DFAB1-C472-4C04-892F-54959FE1E025}" destId="{9D42AA16-5D96-404E-BD30-853F2F358D3D}" srcOrd="4" destOrd="0" parTransId="{98E248E0-93AE-4D01-A4D1-593683E8E804}" sibTransId="{BF8E4E69-D69C-48B0-A7E0-F9710FD76601}"/>
    <dgm:cxn modelId="{C0F70FEB-9531-0F47-98B7-15904F4AD918}" type="presOf" srcId="{D239083F-665F-4D3F-B91A-4D97FD59E759}" destId="{A4AC2E7C-0D34-054A-97C8-6D7B53DA1C5B}" srcOrd="0" destOrd="0" presId="urn:microsoft.com/office/officeart/2009/3/layout/StepUpProcess"/>
    <dgm:cxn modelId="{8F9467F3-5C88-2F42-969E-75445F7EA867}" type="presOf" srcId="{C06074E5-73FF-4371-9446-78F816993052}" destId="{F371ACC9-9C8D-6B4A-ADD7-673BA02398BC}" srcOrd="0" destOrd="0" presId="urn:microsoft.com/office/officeart/2009/3/layout/StepUpProcess"/>
    <dgm:cxn modelId="{BF0F59FE-8B3C-413B-AF3B-DE8D8EB76861}" srcId="{794DFAB1-C472-4C04-892F-54959FE1E025}" destId="{70B74F06-7808-41FB-B49F-32ED103BEF76}" srcOrd="3" destOrd="0" parTransId="{1517B6A3-EF86-4BBC-92F0-A208DA9732FF}" sibTransId="{D5DC3206-54E9-4CFD-89E2-831FF0AE0323}"/>
    <dgm:cxn modelId="{38E13D96-820D-B742-991F-A919906AF648}" type="presParOf" srcId="{89DF437A-62F3-B94C-8C44-9249DCB25915}" destId="{922A2E2F-A95A-7748-B714-DE061A94DDAE}" srcOrd="0" destOrd="0" presId="urn:microsoft.com/office/officeart/2009/3/layout/StepUpProcess"/>
    <dgm:cxn modelId="{48ACBCCE-FB43-6947-9F3B-3A585F48752E}" type="presParOf" srcId="{922A2E2F-A95A-7748-B714-DE061A94DDAE}" destId="{B89F5F60-3288-004E-98C4-207CEF6F1B8E}" srcOrd="0" destOrd="0" presId="urn:microsoft.com/office/officeart/2009/3/layout/StepUpProcess"/>
    <dgm:cxn modelId="{AC078564-86D7-404C-A36C-3FC9544C13EF}" type="presParOf" srcId="{922A2E2F-A95A-7748-B714-DE061A94DDAE}" destId="{A4AC2E7C-0D34-054A-97C8-6D7B53DA1C5B}" srcOrd="1" destOrd="0" presId="urn:microsoft.com/office/officeart/2009/3/layout/StepUpProcess"/>
    <dgm:cxn modelId="{5FB36329-D09A-4541-A2DA-29621C799D85}" type="presParOf" srcId="{922A2E2F-A95A-7748-B714-DE061A94DDAE}" destId="{726D590E-126E-9747-9402-FB4CDAB17E0D}" srcOrd="2" destOrd="0" presId="urn:microsoft.com/office/officeart/2009/3/layout/StepUpProcess"/>
    <dgm:cxn modelId="{CAC6191D-B23F-A14E-96E5-E8E31C2240FD}" type="presParOf" srcId="{89DF437A-62F3-B94C-8C44-9249DCB25915}" destId="{497D1F88-3D7B-834F-8897-CCDE0C99F3D8}" srcOrd="1" destOrd="0" presId="urn:microsoft.com/office/officeart/2009/3/layout/StepUpProcess"/>
    <dgm:cxn modelId="{6782FD1C-A124-7B4E-9A95-502BAE6360F4}" type="presParOf" srcId="{497D1F88-3D7B-834F-8897-CCDE0C99F3D8}" destId="{9AB3157A-AF93-2C4A-B734-605253CCD6B5}" srcOrd="0" destOrd="0" presId="urn:microsoft.com/office/officeart/2009/3/layout/StepUpProcess"/>
    <dgm:cxn modelId="{9C8E1E63-E5E2-D346-9F1F-FF02E6CDACF2}" type="presParOf" srcId="{89DF437A-62F3-B94C-8C44-9249DCB25915}" destId="{78D9967D-77E2-6C4C-89EF-55F669DB5A79}" srcOrd="2" destOrd="0" presId="urn:microsoft.com/office/officeart/2009/3/layout/StepUpProcess"/>
    <dgm:cxn modelId="{30B33C50-82D3-1740-A62B-BC8F80E93BE0}" type="presParOf" srcId="{78D9967D-77E2-6C4C-89EF-55F669DB5A79}" destId="{DD499167-0854-9B4D-953D-EB5DC716C256}" srcOrd="0" destOrd="0" presId="urn:microsoft.com/office/officeart/2009/3/layout/StepUpProcess"/>
    <dgm:cxn modelId="{70B45616-34C1-8746-98E4-2EB6C3D4D7AA}" type="presParOf" srcId="{78D9967D-77E2-6C4C-89EF-55F669DB5A79}" destId="{F371ACC9-9C8D-6B4A-ADD7-673BA02398BC}" srcOrd="1" destOrd="0" presId="urn:microsoft.com/office/officeart/2009/3/layout/StepUpProcess"/>
    <dgm:cxn modelId="{258EA4EE-DA1A-8C47-A222-B5893F2ACFFD}" type="presParOf" srcId="{78D9967D-77E2-6C4C-89EF-55F669DB5A79}" destId="{9BC19C49-D82C-B84E-9196-3D14020DD15E}" srcOrd="2" destOrd="0" presId="urn:microsoft.com/office/officeart/2009/3/layout/StepUpProcess"/>
    <dgm:cxn modelId="{5FFBB02C-9E65-604F-B8B9-EEF1FC2963CD}" type="presParOf" srcId="{89DF437A-62F3-B94C-8C44-9249DCB25915}" destId="{7E29C8B2-8BFE-DF47-9F6F-7A0BDA7EA863}" srcOrd="3" destOrd="0" presId="urn:microsoft.com/office/officeart/2009/3/layout/StepUpProcess"/>
    <dgm:cxn modelId="{9019AA04-8530-5645-B3A8-32BC18432A9C}" type="presParOf" srcId="{7E29C8B2-8BFE-DF47-9F6F-7A0BDA7EA863}" destId="{37074936-E7DE-5744-9A54-8D82F67BFF1D}" srcOrd="0" destOrd="0" presId="urn:microsoft.com/office/officeart/2009/3/layout/StepUpProcess"/>
    <dgm:cxn modelId="{BA391BED-DC1F-834F-8ADE-91CE6BE2E9D5}" type="presParOf" srcId="{89DF437A-62F3-B94C-8C44-9249DCB25915}" destId="{B242CE03-172B-2D4F-9055-C6263069F4E7}" srcOrd="4" destOrd="0" presId="urn:microsoft.com/office/officeart/2009/3/layout/StepUpProcess"/>
    <dgm:cxn modelId="{D9183E0C-03AD-8F4D-A993-421799F08114}" type="presParOf" srcId="{B242CE03-172B-2D4F-9055-C6263069F4E7}" destId="{4AE109AE-A9B2-534B-A648-E02D755E90F1}" srcOrd="0" destOrd="0" presId="urn:microsoft.com/office/officeart/2009/3/layout/StepUpProcess"/>
    <dgm:cxn modelId="{E8F2EFC0-DD63-F342-AF2E-14C21E7EE7A8}" type="presParOf" srcId="{B242CE03-172B-2D4F-9055-C6263069F4E7}" destId="{2CE22087-6010-4B42-9409-A8B4C7ACD073}" srcOrd="1" destOrd="0" presId="urn:microsoft.com/office/officeart/2009/3/layout/StepUpProcess"/>
    <dgm:cxn modelId="{F8A49BCA-C7A6-CA4B-911C-4520FE622FDE}" type="presParOf" srcId="{B242CE03-172B-2D4F-9055-C6263069F4E7}" destId="{238FEDCC-60C4-F54E-AB25-759504D20D51}" srcOrd="2" destOrd="0" presId="urn:microsoft.com/office/officeart/2009/3/layout/StepUpProcess"/>
    <dgm:cxn modelId="{9232FB81-8493-4A40-9DBC-49C03389658B}" type="presParOf" srcId="{89DF437A-62F3-B94C-8C44-9249DCB25915}" destId="{6F7051D6-9841-EC48-B6B8-3DC594CEF46D}" srcOrd="5" destOrd="0" presId="urn:microsoft.com/office/officeart/2009/3/layout/StepUpProcess"/>
    <dgm:cxn modelId="{3EE23D6E-840A-0446-993F-CA3169161292}" type="presParOf" srcId="{6F7051D6-9841-EC48-B6B8-3DC594CEF46D}" destId="{CE5C1775-A7CB-4D4A-A510-72A2418CE97A}" srcOrd="0" destOrd="0" presId="urn:microsoft.com/office/officeart/2009/3/layout/StepUpProcess"/>
    <dgm:cxn modelId="{A44AC9BA-CA95-2D4F-81EF-E52CD5515E09}" type="presParOf" srcId="{89DF437A-62F3-B94C-8C44-9249DCB25915}" destId="{0CA220AA-0197-F649-BCCC-78E7FB973847}" srcOrd="6" destOrd="0" presId="urn:microsoft.com/office/officeart/2009/3/layout/StepUpProcess"/>
    <dgm:cxn modelId="{86E8753D-B05C-5840-965F-0828E2DFD2F0}" type="presParOf" srcId="{0CA220AA-0197-F649-BCCC-78E7FB973847}" destId="{7A8A467C-6B95-B84E-8943-0A6A16E572A2}" srcOrd="0" destOrd="0" presId="urn:microsoft.com/office/officeart/2009/3/layout/StepUpProcess"/>
    <dgm:cxn modelId="{5C99E76D-3AAD-E74B-A2D3-9C65BCF84F80}" type="presParOf" srcId="{0CA220AA-0197-F649-BCCC-78E7FB973847}" destId="{687233B7-2832-154B-A75C-C8C4CBF215F7}" srcOrd="1" destOrd="0" presId="urn:microsoft.com/office/officeart/2009/3/layout/StepUpProcess"/>
    <dgm:cxn modelId="{3ADAB532-08AE-8644-8049-E81F6FA7F724}" type="presParOf" srcId="{0CA220AA-0197-F649-BCCC-78E7FB973847}" destId="{1AB6DE9D-D190-C44D-BE77-2E3B9442DB53}" srcOrd="2" destOrd="0" presId="urn:microsoft.com/office/officeart/2009/3/layout/StepUpProcess"/>
    <dgm:cxn modelId="{F0EC5AFD-999A-C34C-9C43-8B49E09A0940}" type="presParOf" srcId="{89DF437A-62F3-B94C-8C44-9249DCB25915}" destId="{1E28CADE-386D-7A41-88E1-7ADA0BD1335C}" srcOrd="7" destOrd="0" presId="urn:microsoft.com/office/officeart/2009/3/layout/StepUpProcess"/>
    <dgm:cxn modelId="{6EF7DA99-4B82-D747-B276-A3E9C6CB463B}" type="presParOf" srcId="{1E28CADE-386D-7A41-88E1-7ADA0BD1335C}" destId="{04C5033D-FF7C-2B49-9D60-2A8B90D90925}" srcOrd="0" destOrd="0" presId="urn:microsoft.com/office/officeart/2009/3/layout/StepUpProcess"/>
    <dgm:cxn modelId="{FCD0E4DF-2191-6245-BBE4-C989C639068D}" type="presParOf" srcId="{89DF437A-62F3-B94C-8C44-9249DCB25915}" destId="{3F7745D1-24C3-5548-BE39-09AE1A71A390}" srcOrd="8" destOrd="0" presId="urn:microsoft.com/office/officeart/2009/3/layout/StepUpProcess"/>
    <dgm:cxn modelId="{5A42B06C-5018-0849-8F01-0849F817F79C}" type="presParOf" srcId="{3F7745D1-24C3-5548-BE39-09AE1A71A390}" destId="{58437F80-2DEE-A045-A7DF-07C66377D8B5}" srcOrd="0" destOrd="0" presId="urn:microsoft.com/office/officeart/2009/3/layout/StepUpProcess"/>
    <dgm:cxn modelId="{C21C969C-2398-A246-A41E-A537791E88B4}" type="presParOf" srcId="{3F7745D1-24C3-5548-BE39-09AE1A71A390}" destId="{4C75BF39-4AC3-7549-950A-E4ED404515FA}" srcOrd="1" destOrd="0" presId="urn:microsoft.com/office/officeart/2009/3/layout/StepUpProcess"/>
    <dgm:cxn modelId="{CDB7E108-6B2C-B940-A042-001073C3F7D2}" type="presParOf" srcId="{3F7745D1-24C3-5548-BE39-09AE1A71A390}" destId="{027654EB-F81C-3642-898E-79E4ADF0292E}" srcOrd="2" destOrd="0" presId="urn:microsoft.com/office/officeart/2009/3/layout/StepUpProcess"/>
    <dgm:cxn modelId="{A665978D-4827-6542-B90F-8EAA7A43D694}" type="presParOf" srcId="{89DF437A-62F3-B94C-8C44-9249DCB25915}" destId="{753567D2-F3FF-D345-B98A-17FFA4D737E9}" srcOrd="9" destOrd="0" presId="urn:microsoft.com/office/officeart/2009/3/layout/StepUpProcess"/>
    <dgm:cxn modelId="{57E0B5B2-6A68-994E-8C35-7CF662B4859B}" type="presParOf" srcId="{753567D2-F3FF-D345-B98A-17FFA4D737E9}" destId="{1D80F5FD-3C46-624C-A020-2DEE7BE3163E}" srcOrd="0" destOrd="0" presId="urn:microsoft.com/office/officeart/2009/3/layout/StepUpProcess"/>
    <dgm:cxn modelId="{064E489B-C9A9-4C4E-9FE1-FCD56FB9F195}" type="presParOf" srcId="{89DF437A-62F3-B94C-8C44-9249DCB25915}" destId="{468F6F07-FFE0-FE40-A6D8-3C8F18D1D980}" srcOrd="10" destOrd="0" presId="urn:microsoft.com/office/officeart/2009/3/layout/StepUpProcess"/>
    <dgm:cxn modelId="{1A8FC783-BC15-EF41-A75A-C6C813FE9ABA}" type="presParOf" srcId="{468F6F07-FFE0-FE40-A6D8-3C8F18D1D980}" destId="{114A6736-F564-2B4D-84A3-7DD67F35780D}" srcOrd="0" destOrd="0" presId="urn:microsoft.com/office/officeart/2009/3/layout/StepUpProcess"/>
    <dgm:cxn modelId="{AF2B9730-CA3B-8B42-86AA-CD92051DC66C}" type="presParOf" srcId="{468F6F07-FFE0-FE40-A6D8-3C8F18D1D980}" destId="{EE0E53DD-2B73-4E41-B616-269BC3E5D58F}" srcOrd="1" destOrd="0" presId="urn:microsoft.com/office/officeart/2009/3/layout/StepUpProcess"/>
    <dgm:cxn modelId="{DD206A17-5AD0-6345-BA86-22E3E62CD655}" type="presParOf" srcId="{468F6F07-FFE0-FE40-A6D8-3C8F18D1D980}" destId="{0764252D-FD88-6348-B9B0-750B0D49AD1F}" srcOrd="2" destOrd="0" presId="urn:microsoft.com/office/officeart/2009/3/layout/StepUpProcess"/>
    <dgm:cxn modelId="{18C76950-C1C7-1541-BE26-D07F925C4406}" type="presParOf" srcId="{89DF437A-62F3-B94C-8C44-9249DCB25915}" destId="{4B6A31C2-C145-0F4B-BA1D-8CBDDBD86AD7}" srcOrd="11" destOrd="0" presId="urn:microsoft.com/office/officeart/2009/3/layout/StepUpProcess"/>
    <dgm:cxn modelId="{A2C9C726-B2C6-B44C-8200-6280F63DE05A}" type="presParOf" srcId="{4B6A31C2-C145-0F4B-BA1D-8CBDDBD86AD7}" destId="{15C5FE15-C531-744A-99C6-07191D1C7261}" srcOrd="0" destOrd="0" presId="urn:microsoft.com/office/officeart/2009/3/layout/StepUpProcess"/>
    <dgm:cxn modelId="{3550297A-2F51-AC4D-892D-5BB11D178E78}" type="presParOf" srcId="{89DF437A-62F3-B94C-8C44-9249DCB25915}" destId="{6D348BD9-971D-FB44-A92D-E7FDA2C977D5}" srcOrd="12" destOrd="0" presId="urn:microsoft.com/office/officeart/2009/3/layout/StepUpProcess"/>
    <dgm:cxn modelId="{CD907997-720A-2848-A55A-8DBD46A62A2D}" type="presParOf" srcId="{6D348BD9-971D-FB44-A92D-E7FDA2C977D5}" destId="{F9EC25FA-4925-844F-B7D0-42620DB156F2}" srcOrd="0" destOrd="0" presId="urn:microsoft.com/office/officeart/2009/3/layout/StepUpProcess"/>
    <dgm:cxn modelId="{537ED3CC-87D7-5442-BDAF-34613A054D14}" type="presParOf" srcId="{6D348BD9-971D-FB44-A92D-E7FDA2C977D5}" destId="{766FBE05-0CE2-EA43-8E7C-0C0E20548D95}" srcOrd="1" destOrd="0" presId="urn:microsoft.com/office/officeart/2009/3/layout/StepUpProcess"/>
    <dgm:cxn modelId="{74548443-763F-EB47-9B14-88735A2B5CF2}" type="presParOf" srcId="{6D348BD9-971D-FB44-A92D-E7FDA2C977D5}" destId="{2C031644-26B4-CD45-A28B-ED7E6A8DBB71}" srcOrd="2" destOrd="0" presId="urn:microsoft.com/office/officeart/2009/3/layout/StepUpProcess"/>
    <dgm:cxn modelId="{B4ADB54D-EFFB-904E-8069-69C7EC586348}" type="presParOf" srcId="{89DF437A-62F3-B94C-8C44-9249DCB25915}" destId="{DE44E57E-CAAC-9342-B502-CED118E51B2A}" srcOrd="13" destOrd="0" presId="urn:microsoft.com/office/officeart/2009/3/layout/StepUpProcess"/>
    <dgm:cxn modelId="{B39DF7E9-D2C4-2E41-B82B-B55134695933}" type="presParOf" srcId="{DE44E57E-CAAC-9342-B502-CED118E51B2A}" destId="{C3E6B457-D015-DD43-9F54-6BA64282FF1C}" srcOrd="0" destOrd="0" presId="urn:microsoft.com/office/officeart/2009/3/layout/StepUpProcess"/>
    <dgm:cxn modelId="{AEFF6FD1-0B1D-1840-B6F2-3E4F2C519884}" type="presParOf" srcId="{89DF437A-62F3-B94C-8C44-9249DCB25915}" destId="{763064A2-02C3-A143-9C0B-DC34A9CF044E}" srcOrd="14" destOrd="0" presId="urn:microsoft.com/office/officeart/2009/3/layout/StepUpProcess"/>
    <dgm:cxn modelId="{20F321C7-BA05-8449-86A4-3F45C117EC43}" type="presParOf" srcId="{763064A2-02C3-A143-9C0B-DC34A9CF044E}" destId="{3B5FDB0C-4539-DF4C-82B9-772E80B612C1}" srcOrd="0" destOrd="0" presId="urn:microsoft.com/office/officeart/2009/3/layout/StepUpProcess"/>
    <dgm:cxn modelId="{B72220E4-1102-924E-9879-4D187FCDF181}" type="presParOf" srcId="{763064A2-02C3-A143-9C0B-DC34A9CF044E}" destId="{EB8FDFBE-0E16-6542-B1EA-5D3C1347FA62}"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E9853-06C1-624B-A8CB-B8F11B9BF82D}" type="doc">
      <dgm:prSet loTypeId="urn:microsoft.com/office/officeart/2005/8/layout/hierarchy3" loCatId="hierarchy" qsTypeId="urn:microsoft.com/office/officeart/2005/8/quickstyle/simple2" qsCatId="simple" csTypeId="urn:microsoft.com/office/officeart/2005/8/colors/accent4_2" csCatId="accent4" phldr="1"/>
      <dgm:spPr/>
      <dgm:t>
        <a:bodyPr/>
        <a:lstStyle/>
        <a:p>
          <a:endParaRPr lang="en-US"/>
        </a:p>
      </dgm:t>
    </dgm:pt>
    <dgm:pt modelId="{C321DC2C-DBFD-824F-99D8-570F580D369D}">
      <dgm:prSet phldrT="[Text]"/>
      <dgm:spPr>
        <a:solidFill>
          <a:schemeClr val="accent1">
            <a:lumMod val="60000"/>
            <a:lumOff val="40000"/>
          </a:schemeClr>
        </a:solidFill>
      </dgm:spPr>
      <dgm:t>
        <a:bodyPr/>
        <a:lstStyle/>
        <a:p>
          <a:pPr>
            <a:defRPr b="1"/>
          </a:pPr>
          <a:r>
            <a:rPr lang="en-US" dirty="0"/>
            <a:t>Views and Authorization</a:t>
          </a:r>
        </a:p>
      </dgm:t>
    </dgm:pt>
    <dgm:pt modelId="{58F8C9B7-D3E0-4142-A5C7-8414E54EA3AD}" type="parTrans" cxnId="{FEEBA118-FA92-1D47-9A47-6035D3824737}">
      <dgm:prSet/>
      <dgm:spPr/>
      <dgm:t>
        <a:bodyPr/>
        <a:lstStyle/>
        <a:p>
          <a:endParaRPr lang="en-US"/>
        </a:p>
      </dgm:t>
    </dgm:pt>
    <dgm:pt modelId="{6A51D866-9C62-3A4F-A38F-E8E6D3F8DA2A}" type="sibTrans" cxnId="{FEEBA118-FA92-1D47-9A47-6035D3824737}">
      <dgm:prSet phldrT="01"/>
      <dgm:spPr/>
      <dgm:t>
        <a:bodyPr/>
        <a:lstStyle/>
        <a:p>
          <a:endParaRPr lang="en-US" dirty="0"/>
        </a:p>
      </dgm:t>
    </dgm:pt>
    <dgm:pt modelId="{D9145629-ADC5-D14E-B8B5-F2629B441ADC}">
      <dgm:prSet phldrT="[Text]"/>
      <dgm:spPr/>
      <dgm:t>
        <a:bodyPr/>
        <a:lstStyle/>
        <a:p>
          <a:r>
            <a:rPr lang="en-US" dirty="0"/>
            <a:t>Power and Flexibility</a:t>
          </a:r>
        </a:p>
      </dgm:t>
    </dgm:pt>
    <dgm:pt modelId="{E4418A93-B5E3-5649-AA67-4CC375693EDA}" type="parTrans" cxnId="{7A2E3F72-52F9-894F-B9E0-06286EDB827E}">
      <dgm:prSet/>
      <dgm:spPr/>
      <dgm:t>
        <a:bodyPr/>
        <a:lstStyle/>
        <a:p>
          <a:endParaRPr lang="en-US"/>
        </a:p>
      </dgm:t>
    </dgm:pt>
    <dgm:pt modelId="{2F68B846-CE0D-764E-9F8C-02D1F5473EE0}" type="sibTrans" cxnId="{7A2E3F72-52F9-894F-B9E0-06286EDB827E}">
      <dgm:prSet/>
      <dgm:spPr/>
      <dgm:t>
        <a:bodyPr/>
        <a:lstStyle/>
        <a:p>
          <a:endParaRPr lang="en-US"/>
        </a:p>
      </dgm:t>
    </dgm:pt>
    <dgm:pt modelId="{6BDE2056-54FF-3544-9968-D0768BBEC140}">
      <dgm:prSet phldrT="[Text]"/>
      <dgm:spPr>
        <a:solidFill>
          <a:schemeClr val="tx2">
            <a:lumMod val="60000"/>
            <a:lumOff val="40000"/>
          </a:schemeClr>
        </a:solidFill>
      </dgm:spPr>
      <dgm:t>
        <a:bodyPr/>
        <a:lstStyle/>
        <a:p>
          <a:pPr>
            <a:defRPr b="1"/>
          </a:pPr>
          <a:r>
            <a:rPr lang="en-US" dirty="0"/>
            <a:t>Recovery Sub-system</a:t>
          </a:r>
        </a:p>
      </dgm:t>
    </dgm:pt>
    <dgm:pt modelId="{1392754A-3E85-9841-9AFF-C6C152117250}" type="parTrans" cxnId="{CAC736E2-4553-5B4A-85F2-AA3EDE0A5AA2}">
      <dgm:prSet/>
      <dgm:spPr/>
      <dgm:t>
        <a:bodyPr/>
        <a:lstStyle/>
        <a:p>
          <a:endParaRPr lang="en-US"/>
        </a:p>
      </dgm:t>
    </dgm:pt>
    <dgm:pt modelId="{66FD9522-04D3-7B46-BCAA-EEC8FF99BB72}" type="sibTrans" cxnId="{CAC736E2-4553-5B4A-85F2-AA3EDE0A5AA2}">
      <dgm:prSet phldrT="02"/>
      <dgm:spPr/>
      <dgm:t>
        <a:bodyPr/>
        <a:lstStyle/>
        <a:p>
          <a:endParaRPr lang="en-US"/>
        </a:p>
      </dgm:t>
    </dgm:pt>
    <dgm:pt modelId="{72B993FB-3B67-9841-8E73-D27739762B45}">
      <dgm:prSet phldrT="[Text]"/>
      <dgm:spPr/>
      <dgm:t>
        <a:bodyPr/>
        <a:lstStyle/>
        <a:p>
          <a:r>
            <a:rPr lang="en-US"/>
            <a:t>Disk Failure</a:t>
          </a:r>
        </a:p>
      </dgm:t>
    </dgm:pt>
    <dgm:pt modelId="{0787FDE9-67E4-7D4A-8589-DFC39C2DF4A7}" type="parTrans" cxnId="{84F6DA44-5FBD-1B4F-99CC-6E7D78CB2B6D}">
      <dgm:prSet/>
      <dgm:spPr/>
      <dgm:t>
        <a:bodyPr/>
        <a:lstStyle/>
        <a:p>
          <a:endParaRPr lang="en-US"/>
        </a:p>
      </dgm:t>
    </dgm:pt>
    <dgm:pt modelId="{EAE4B056-F885-1C45-93B4-011B3943FD61}" type="sibTrans" cxnId="{84F6DA44-5FBD-1B4F-99CC-6E7D78CB2B6D}">
      <dgm:prSet/>
      <dgm:spPr/>
      <dgm:t>
        <a:bodyPr/>
        <a:lstStyle/>
        <a:p>
          <a:endParaRPr lang="en-US"/>
        </a:p>
      </dgm:t>
    </dgm:pt>
    <dgm:pt modelId="{23D8A652-35A1-3B47-8F77-03133D30FAA7}">
      <dgm:prSet phldrT="[Text]"/>
      <dgm:spPr>
        <a:solidFill>
          <a:schemeClr val="accent1">
            <a:lumMod val="75000"/>
          </a:schemeClr>
        </a:solidFill>
      </dgm:spPr>
      <dgm:t>
        <a:bodyPr/>
        <a:lstStyle/>
        <a:p>
          <a:pPr>
            <a:defRPr b="1"/>
          </a:pPr>
          <a:r>
            <a:rPr lang="en-US" dirty="0"/>
            <a:t>Locking Sub-system</a:t>
          </a:r>
        </a:p>
      </dgm:t>
    </dgm:pt>
    <dgm:pt modelId="{92A29161-98FE-664E-BC45-8F317437F43B}" type="parTrans" cxnId="{D31927E5-AC37-4B48-AB6F-3E19590C2BAC}">
      <dgm:prSet/>
      <dgm:spPr/>
      <dgm:t>
        <a:bodyPr/>
        <a:lstStyle/>
        <a:p>
          <a:endParaRPr lang="en-US"/>
        </a:p>
      </dgm:t>
    </dgm:pt>
    <dgm:pt modelId="{C1CB5DE8-DA30-3B4C-9C7B-DD8B9EA05766}" type="sibTrans" cxnId="{D31927E5-AC37-4B48-AB6F-3E19590C2BAC}">
      <dgm:prSet phldrT="03"/>
      <dgm:spPr/>
      <dgm:t>
        <a:bodyPr/>
        <a:lstStyle/>
        <a:p>
          <a:endParaRPr lang="en-US"/>
        </a:p>
      </dgm:t>
    </dgm:pt>
    <dgm:pt modelId="{EFF67F9C-FD8A-B44D-B572-52F25489C0E6}">
      <dgm:prSet phldrT="[Text]"/>
      <dgm:spPr/>
      <dgm:t>
        <a:bodyPr/>
        <a:lstStyle/>
        <a:p>
          <a:r>
            <a:rPr lang="en-US"/>
            <a:t>Intention Lock</a:t>
          </a:r>
        </a:p>
      </dgm:t>
    </dgm:pt>
    <dgm:pt modelId="{5093208E-71B3-644B-8F1D-33CC15950634}" type="parTrans" cxnId="{19EA84B3-02DA-BA4F-93B2-92595CBEE1EE}">
      <dgm:prSet/>
      <dgm:spPr/>
      <dgm:t>
        <a:bodyPr/>
        <a:lstStyle/>
        <a:p>
          <a:endParaRPr lang="en-US"/>
        </a:p>
      </dgm:t>
    </dgm:pt>
    <dgm:pt modelId="{EE9FB8E2-EC26-A549-9BE4-100CAC790F1E}" type="sibTrans" cxnId="{19EA84B3-02DA-BA4F-93B2-92595CBEE1EE}">
      <dgm:prSet/>
      <dgm:spPr/>
      <dgm:t>
        <a:bodyPr/>
        <a:lstStyle/>
        <a:p>
          <a:endParaRPr lang="en-US"/>
        </a:p>
      </dgm:t>
    </dgm:pt>
    <dgm:pt modelId="{4A5D7C8A-AC7A-244B-8503-E9EBC664C6AD}">
      <dgm:prSet phldrT="[Text]"/>
      <dgm:spPr/>
      <dgm:t>
        <a:bodyPr/>
        <a:lstStyle/>
        <a:p>
          <a:r>
            <a:rPr lang="en-US"/>
            <a:t>Grant and Revoke</a:t>
          </a:r>
        </a:p>
      </dgm:t>
    </dgm:pt>
    <dgm:pt modelId="{3AE8189A-00C0-E841-BFFD-62EBAFD5ACD2}" type="parTrans" cxnId="{4A125DB2-E3CD-E541-BA26-B7F2756CD874}">
      <dgm:prSet/>
      <dgm:spPr/>
      <dgm:t>
        <a:bodyPr/>
        <a:lstStyle/>
        <a:p>
          <a:endParaRPr lang="en-US"/>
        </a:p>
      </dgm:t>
    </dgm:pt>
    <dgm:pt modelId="{D53ED4A8-8B1F-F043-BB6C-61AFFFDB3856}" type="sibTrans" cxnId="{4A125DB2-E3CD-E541-BA26-B7F2756CD874}">
      <dgm:prSet/>
      <dgm:spPr/>
      <dgm:t>
        <a:bodyPr/>
        <a:lstStyle/>
        <a:p>
          <a:endParaRPr lang="en-US"/>
        </a:p>
      </dgm:t>
    </dgm:pt>
    <dgm:pt modelId="{C7430D85-5B81-394B-A521-D39C144FEC64}">
      <dgm:prSet phldrT="[Text]"/>
      <dgm:spPr/>
      <dgm:t>
        <a:bodyPr/>
        <a:lstStyle/>
        <a:p>
          <a:r>
            <a:rPr lang="en-US"/>
            <a:t>System Failure</a:t>
          </a:r>
        </a:p>
      </dgm:t>
    </dgm:pt>
    <dgm:pt modelId="{93AEE46E-502F-9745-B826-67BC4D3FD744}" type="parTrans" cxnId="{6D57DD6A-8230-A745-8234-3B66C4DB9841}">
      <dgm:prSet/>
      <dgm:spPr/>
      <dgm:t>
        <a:bodyPr/>
        <a:lstStyle/>
        <a:p>
          <a:endParaRPr lang="en-US"/>
        </a:p>
      </dgm:t>
    </dgm:pt>
    <dgm:pt modelId="{8A8B5E77-83DE-D64B-B228-001D200F639B}" type="sibTrans" cxnId="{6D57DD6A-8230-A745-8234-3B66C4DB9841}">
      <dgm:prSet/>
      <dgm:spPr/>
      <dgm:t>
        <a:bodyPr/>
        <a:lstStyle/>
        <a:p>
          <a:endParaRPr lang="en-US"/>
        </a:p>
      </dgm:t>
    </dgm:pt>
    <dgm:pt modelId="{6E4F7761-459C-6841-91B4-90A290014B8D}">
      <dgm:prSet phldrT="[Text]"/>
      <dgm:spPr/>
      <dgm:t>
        <a:bodyPr/>
        <a:lstStyle/>
        <a:p>
          <a:r>
            <a:rPr lang="en-US"/>
            <a:t>Transaction Failure</a:t>
          </a:r>
        </a:p>
      </dgm:t>
    </dgm:pt>
    <dgm:pt modelId="{222B6F87-C07D-3341-B040-F60D63DA15B9}" type="parTrans" cxnId="{D25DA0F5-14DD-D54A-B7E5-ED628E89A552}">
      <dgm:prSet/>
      <dgm:spPr/>
      <dgm:t>
        <a:bodyPr/>
        <a:lstStyle/>
        <a:p>
          <a:endParaRPr lang="en-US"/>
        </a:p>
      </dgm:t>
    </dgm:pt>
    <dgm:pt modelId="{6E83BE41-0253-1B4A-9C14-43429D36EF1C}" type="sibTrans" cxnId="{D25DA0F5-14DD-D54A-B7E5-ED628E89A552}">
      <dgm:prSet/>
      <dgm:spPr/>
      <dgm:t>
        <a:bodyPr/>
        <a:lstStyle/>
        <a:p>
          <a:endParaRPr lang="en-US"/>
        </a:p>
      </dgm:t>
    </dgm:pt>
    <dgm:pt modelId="{B662D579-CA41-B942-9DC3-7934EAB3A5AF}">
      <dgm:prSet phldrT="[Text]"/>
      <dgm:spPr/>
      <dgm:t>
        <a:bodyPr/>
        <a:lstStyle/>
        <a:p>
          <a:r>
            <a:rPr lang="en-US"/>
            <a:t>Exclusive Lock</a:t>
          </a:r>
        </a:p>
      </dgm:t>
    </dgm:pt>
    <dgm:pt modelId="{6FB34A56-6110-3E41-84BD-40D204A12138}" type="parTrans" cxnId="{6B60EED3-AAA8-BE4B-8495-647944EC76ED}">
      <dgm:prSet/>
      <dgm:spPr/>
      <dgm:t>
        <a:bodyPr/>
        <a:lstStyle/>
        <a:p>
          <a:endParaRPr lang="en-US"/>
        </a:p>
      </dgm:t>
    </dgm:pt>
    <dgm:pt modelId="{F337D470-DF6E-8A43-91C0-9AAE6A014E68}" type="sibTrans" cxnId="{6B60EED3-AAA8-BE4B-8495-647944EC76ED}">
      <dgm:prSet/>
      <dgm:spPr/>
      <dgm:t>
        <a:bodyPr/>
        <a:lstStyle/>
        <a:p>
          <a:endParaRPr lang="en-US"/>
        </a:p>
      </dgm:t>
    </dgm:pt>
    <dgm:pt modelId="{D917D692-8167-2540-A2C5-986EA4F15DAF}" type="pres">
      <dgm:prSet presAssocID="{2D7E9853-06C1-624B-A8CB-B8F11B9BF82D}" presName="diagram" presStyleCnt="0">
        <dgm:presLayoutVars>
          <dgm:chPref val="1"/>
          <dgm:dir/>
          <dgm:animOne val="branch"/>
          <dgm:animLvl val="lvl"/>
          <dgm:resizeHandles/>
        </dgm:presLayoutVars>
      </dgm:prSet>
      <dgm:spPr/>
    </dgm:pt>
    <dgm:pt modelId="{DE05F287-CBC4-8C46-A462-9545986E9A3F}" type="pres">
      <dgm:prSet presAssocID="{C321DC2C-DBFD-824F-99D8-570F580D369D}" presName="root" presStyleCnt="0"/>
      <dgm:spPr/>
    </dgm:pt>
    <dgm:pt modelId="{B732DB70-600E-C34F-82B2-50EE16F4E9A1}" type="pres">
      <dgm:prSet presAssocID="{C321DC2C-DBFD-824F-99D8-570F580D369D}" presName="rootComposite" presStyleCnt="0"/>
      <dgm:spPr/>
    </dgm:pt>
    <dgm:pt modelId="{7625A821-2E3B-4745-9DCC-2686156330D9}" type="pres">
      <dgm:prSet presAssocID="{C321DC2C-DBFD-824F-99D8-570F580D369D}" presName="rootText" presStyleLbl="node1" presStyleIdx="0" presStyleCnt="3"/>
      <dgm:spPr/>
    </dgm:pt>
    <dgm:pt modelId="{A1C8E35E-BDF3-CE46-A9F5-FD5897BFE965}" type="pres">
      <dgm:prSet presAssocID="{C321DC2C-DBFD-824F-99D8-570F580D369D}" presName="rootConnector" presStyleLbl="node1" presStyleIdx="0" presStyleCnt="3"/>
      <dgm:spPr/>
    </dgm:pt>
    <dgm:pt modelId="{62348D24-D2C6-0543-AB77-A0197D215A79}" type="pres">
      <dgm:prSet presAssocID="{C321DC2C-DBFD-824F-99D8-570F580D369D}" presName="childShape" presStyleCnt="0"/>
      <dgm:spPr/>
    </dgm:pt>
    <dgm:pt modelId="{707D562A-1F1C-2844-AF41-239D2E8A75F4}" type="pres">
      <dgm:prSet presAssocID="{E4418A93-B5E3-5649-AA67-4CC375693EDA}" presName="Name13" presStyleLbl="parChTrans1D2" presStyleIdx="0" presStyleCnt="7"/>
      <dgm:spPr/>
    </dgm:pt>
    <dgm:pt modelId="{C6FFD2EA-3A35-8141-989D-220F99055D3D}" type="pres">
      <dgm:prSet presAssocID="{D9145629-ADC5-D14E-B8B5-F2629B441ADC}" presName="childText" presStyleLbl="bgAcc1" presStyleIdx="0" presStyleCnt="7">
        <dgm:presLayoutVars>
          <dgm:bulletEnabled val="1"/>
        </dgm:presLayoutVars>
      </dgm:prSet>
      <dgm:spPr/>
    </dgm:pt>
    <dgm:pt modelId="{3BCD706C-F3FE-F04F-AC41-E0841E15BB25}" type="pres">
      <dgm:prSet presAssocID="{3AE8189A-00C0-E841-BFFD-62EBAFD5ACD2}" presName="Name13" presStyleLbl="parChTrans1D2" presStyleIdx="1" presStyleCnt="7"/>
      <dgm:spPr/>
    </dgm:pt>
    <dgm:pt modelId="{22A3C18E-C363-A540-A313-D02F2912DABC}" type="pres">
      <dgm:prSet presAssocID="{4A5D7C8A-AC7A-244B-8503-E9EBC664C6AD}" presName="childText" presStyleLbl="bgAcc1" presStyleIdx="1" presStyleCnt="7">
        <dgm:presLayoutVars>
          <dgm:bulletEnabled val="1"/>
        </dgm:presLayoutVars>
      </dgm:prSet>
      <dgm:spPr/>
    </dgm:pt>
    <dgm:pt modelId="{2E96FD5B-08AF-E547-9F8B-6641B10548F9}" type="pres">
      <dgm:prSet presAssocID="{6BDE2056-54FF-3544-9968-D0768BBEC140}" presName="root" presStyleCnt="0"/>
      <dgm:spPr/>
    </dgm:pt>
    <dgm:pt modelId="{5E6C50EF-D77C-F843-93C4-39E08F267C92}" type="pres">
      <dgm:prSet presAssocID="{6BDE2056-54FF-3544-9968-D0768BBEC140}" presName="rootComposite" presStyleCnt="0"/>
      <dgm:spPr/>
    </dgm:pt>
    <dgm:pt modelId="{F89751C2-C81A-5C48-BD5C-B9B01972C6C9}" type="pres">
      <dgm:prSet presAssocID="{6BDE2056-54FF-3544-9968-D0768BBEC140}" presName="rootText" presStyleLbl="node1" presStyleIdx="1" presStyleCnt="3"/>
      <dgm:spPr/>
    </dgm:pt>
    <dgm:pt modelId="{8ABE2406-DA43-9346-A1C8-7125AC5AB613}" type="pres">
      <dgm:prSet presAssocID="{6BDE2056-54FF-3544-9968-D0768BBEC140}" presName="rootConnector" presStyleLbl="node1" presStyleIdx="1" presStyleCnt="3"/>
      <dgm:spPr/>
    </dgm:pt>
    <dgm:pt modelId="{AE599C24-24E9-CC47-B607-58895232CE9D}" type="pres">
      <dgm:prSet presAssocID="{6BDE2056-54FF-3544-9968-D0768BBEC140}" presName="childShape" presStyleCnt="0"/>
      <dgm:spPr/>
    </dgm:pt>
    <dgm:pt modelId="{1A5A1A6D-B836-BC45-AB42-4E962000E070}" type="pres">
      <dgm:prSet presAssocID="{0787FDE9-67E4-7D4A-8589-DFC39C2DF4A7}" presName="Name13" presStyleLbl="parChTrans1D2" presStyleIdx="2" presStyleCnt="7"/>
      <dgm:spPr/>
    </dgm:pt>
    <dgm:pt modelId="{181FA90D-B6CD-4A4A-88DA-60427A5788A9}" type="pres">
      <dgm:prSet presAssocID="{72B993FB-3B67-9841-8E73-D27739762B45}" presName="childText" presStyleLbl="bgAcc1" presStyleIdx="2" presStyleCnt="7">
        <dgm:presLayoutVars>
          <dgm:bulletEnabled val="1"/>
        </dgm:presLayoutVars>
      </dgm:prSet>
      <dgm:spPr/>
    </dgm:pt>
    <dgm:pt modelId="{0024026C-CCCF-1146-BDB8-1250F024BA07}" type="pres">
      <dgm:prSet presAssocID="{93AEE46E-502F-9745-B826-67BC4D3FD744}" presName="Name13" presStyleLbl="parChTrans1D2" presStyleIdx="3" presStyleCnt="7"/>
      <dgm:spPr/>
    </dgm:pt>
    <dgm:pt modelId="{3BD1499E-F957-AB43-88B2-9C950A52035F}" type="pres">
      <dgm:prSet presAssocID="{C7430D85-5B81-394B-A521-D39C144FEC64}" presName="childText" presStyleLbl="bgAcc1" presStyleIdx="3" presStyleCnt="7">
        <dgm:presLayoutVars>
          <dgm:bulletEnabled val="1"/>
        </dgm:presLayoutVars>
      </dgm:prSet>
      <dgm:spPr/>
    </dgm:pt>
    <dgm:pt modelId="{C7A0E523-020E-7746-9E8E-8902D5EB0BBD}" type="pres">
      <dgm:prSet presAssocID="{222B6F87-C07D-3341-B040-F60D63DA15B9}" presName="Name13" presStyleLbl="parChTrans1D2" presStyleIdx="4" presStyleCnt="7"/>
      <dgm:spPr/>
    </dgm:pt>
    <dgm:pt modelId="{E186CF87-D79C-B748-9357-AD4437F9460E}" type="pres">
      <dgm:prSet presAssocID="{6E4F7761-459C-6841-91B4-90A290014B8D}" presName="childText" presStyleLbl="bgAcc1" presStyleIdx="4" presStyleCnt="7">
        <dgm:presLayoutVars>
          <dgm:bulletEnabled val="1"/>
        </dgm:presLayoutVars>
      </dgm:prSet>
      <dgm:spPr/>
    </dgm:pt>
    <dgm:pt modelId="{BE28E270-3D7D-1444-ABA8-76C6E4380B80}" type="pres">
      <dgm:prSet presAssocID="{23D8A652-35A1-3B47-8F77-03133D30FAA7}" presName="root" presStyleCnt="0"/>
      <dgm:spPr/>
    </dgm:pt>
    <dgm:pt modelId="{DD01E576-553E-A542-9BAA-A05352C95A1B}" type="pres">
      <dgm:prSet presAssocID="{23D8A652-35A1-3B47-8F77-03133D30FAA7}" presName="rootComposite" presStyleCnt="0"/>
      <dgm:spPr/>
    </dgm:pt>
    <dgm:pt modelId="{5C3A668C-9343-6848-BCA7-F4C8D952A19C}" type="pres">
      <dgm:prSet presAssocID="{23D8A652-35A1-3B47-8F77-03133D30FAA7}" presName="rootText" presStyleLbl="node1" presStyleIdx="2" presStyleCnt="3"/>
      <dgm:spPr/>
    </dgm:pt>
    <dgm:pt modelId="{6A88FC50-039C-7143-A8A1-E54D1A296B05}" type="pres">
      <dgm:prSet presAssocID="{23D8A652-35A1-3B47-8F77-03133D30FAA7}" presName="rootConnector" presStyleLbl="node1" presStyleIdx="2" presStyleCnt="3"/>
      <dgm:spPr/>
    </dgm:pt>
    <dgm:pt modelId="{40CD9E82-8E3E-4048-947A-5BF4D8FE42A1}" type="pres">
      <dgm:prSet presAssocID="{23D8A652-35A1-3B47-8F77-03133D30FAA7}" presName="childShape" presStyleCnt="0"/>
      <dgm:spPr/>
    </dgm:pt>
    <dgm:pt modelId="{4B234F73-6D21-324C-A1B1-AD6A690BE921}" type="pres">
      <dgm:prSet presAssocID="{5093208E-71B3-644B-8F1D-33CC15950634}" presName="Name13" presStyleLbl="parChTrans1D2" presStyleIdx="5" presStyleCnt="7"/>
      <dgm:spPr/>
    </dgm:pt>
    <dgm:pt modelId="{8113C864-9195-3644-88BB-B3623E8978C1}" type="pres">
      <dgm:prSet presAssocID="{EFF67F9C-FD8A-B44D-B572-52F25489C0E6}" presName="childText" presStyleLbl="bgAcc1" presStyleIdx="5" presStyleCnt="7">
        <dgm:presLayoutVars>
          <dgm:bulletEnabled val="1"/>
        </dgm:presLayoutVars>
      </dgm:prSet>
      <dgm:spPr/>
    </dgm:pt>
    <dgm:pt modelId="{609A8FE7-0939-5F45-8BCC-46CCBFEBFD01}" type="pres">
      <dgm:prSet presAssocID="{6FB34A56-6110-3E41-84BD-40D204A12138}" presName="Name13" presStyleLbl="parChTrans1D2" presStyleIdx="6" presStyleCnt="7"/>
      <dgm:spPr/>
    </dgm:pt>
    <dgm:pt modelId="{626D3D4E-91FD-5447-AA58-8259D264C121}" type="pres">
      <dgm:prSet presAssocID="{B662D579-CA41-B942-9DC3-7934EAB3A5AF}" presName="childText" presStyleLbl="bgAcc1" presStyleIdx="6" presStyleCnt="7">
        <dgm:presLayoutVars>
          <dgm:bulletEnabled val="1"/>
        </dgm:presLayoutVars>
      </dgm:prSet>
      <dgm:spPr/>
    </dgm:pt>
  </dgm:ptLst>
  <dgm:cxnLst>
    <dgm:cxn modelId="{FEEBA118-FA92-1D47-9A47-6035D3824737}" srcId="{2D7E9853-06C1-624B-A8CB-B8F11B9BF82D}" destId="{C321DC2C-DBFD-824F-99D8-570F580D369D}" srcOrd="0" destOrd="0" parTransId="{58F8C9B7-D3E0-4142-A5C7-8414E54EA3AD}" sibTransId="{6A51D866-9C62-3A4F-A38F-E8E6D3F8DA2A}"/>
    <dgm:cxn modelId="{D374E81A-FFDA-D047-83E6-5C6D301E2E8D}" type="presOf" srcId="{93AEE46E-502F-9745-B826-67BC4D3FD744}" destId="{0024026C-CCCF-1146-BDB8-1250F024BA07}" srcOrd="0" destOrd="0" presId="urn:microsoft.com/office/officeart/2005/8/layout/hierarchy3"/>
    <dgm:cxn modelId="{A68E1A21-EE55-7046-A12C-9566A5BF01B4}" type="presOf" srcId="{6BDE2056-54FF-3544-9968-D0768BBEC140}" destId="{8ABE2406-DA43-9346-A1C8-7125AC5AB613}" srcOrd="1" destOrd="0" presId="urn:microsoft.com/office/officeart/2005/8/layout/hierarchy3"/>
    <dgm:cxn modelId="{5CAFBC29-C52A-1849-BB5F-01672029AC17}" type="presOf" srcId="{5093208E-71B3-644B-8F1D-33CC15950634}" destId="{4B234F73-6D21-324C-A1B1-AD6A690BE921}" srcOrd="0" destOrd="0" presId="urn:microsoft.com/office/officeart/2005/8/layout/hierarchy3"/>
    <dgm:cxn modelId="{193BA230-EDCE-E146-B51A-2E2358BBC983}" type="presOf" srcId="{C321DC2C-DBFD-824F-99D8-570F580D369D}" destId="{7625A821-2E3B-4745-9DCC-2686156330D9}" srcOrd="0" destOrd="0" presId="urn:microsoft.com/office/officeart/2005/8/layout/hierarchy3"/>
    <dgm:cxn modelId="{84F6DA44-5FBD-1B4F-99CC-6E7D78CB2B6D}" srcId="{6BDE2056-54FF-3544-9968-D0768BBEC140}" destId="{72B993FB-3B67-9841-8E73-D27739762B45}" srcOrd="0" destOrd="0" parTransId="{0787FDE9-67E4-7D4A-8589-DFC39C2DF4A7}" sibTransId="{EAE4B056-F885-1C45-93B4-011B3943FD61}"/>
    <dgm:cxn modelId="{7BED4747-2234-724E-B066-247995640B26}" type="presOf" srcId="{6BDE2056-54FF-3544-9968-D0768BBEC140}" destId="{F89751C2-C81A-5C48-BD5C-B9B01972C6C9}" srcOrd="0" destOrd="0" presId="urn:microsoft.com/office/officeart/2005/8/layout/hierarchy3"/>
    <dgm:cxn modelId="{301A3148-4D6D-F245-B68C-15EDE25C432B}" type="presOf" srcId="{C321DC2C-DBFD-824F-99D8-570F580D369D}" destId="{A1C8E35E-BDF3-CE46-A9F5-FD5897BFE965}" srcOrd="1" destOrd="0" presId="urn:microsoft.com/office/officeart/2005/8/layout/hierarchy3"/>
    <dgm:cxn modelId="{6D57DD6A-8230-A745-8234-3B66C4DB9841}" srcId="{6BDE2056-54FF-3544-9968-D0768BBEC140}" destId="{C7430D85-5B81-394B-A521-D39C144FEC64}" srcOrd="1" destOrd="0" parTransId="{93AEE46E-502F-9745-B826-67BC4D3FD744}" sibTransId="{8A8B5E77-83DE-D64B-B228-001D200F639B}"/>
    <dgm:cxn modelId="{7A2E3F72-52F9-894F-B9E0-06286EDB827E}" srcId="{C321DC2C-DBFD-824F-99D8-570F580D369D}" destId="{D9145629-ADC5-D14E-B8B5-F2629B441ADC}" srcOrd="0" destOrd="0" parTransId="{E4418A93-B5E3-5649-AA67-4CC375693EDA}" sibTransId="{2F68B846-CE0D-764E-9F8C-02D1F5473EE0}"/>
    <dgm:cxn modelId="{0BE56D72-CD69-0B4C-A0F3-009CC3F5BD73}" type="presOf" srcId="{4A5D7C8A-AC7A-244B-8503-E9EBC664C6AD}" destId="{22A3C18E-C363-A540-A313-D02F2912DABC}" srcOrd="0" destOrd="0" presId="urn:microsoft.com/office/officeart/2005/8/layout/hierarchy3"/>
    <dgm:cxn modelId="{7B2E3C95-BA3C-2B46-8957-9A51267CEA6F}" type="presOf" srcId="{3AE8189A-00C0-E841-BFFD-62EBAFD5ACD2}" destId="{3BCD706C-F3FE-F04F-AC41-E0841E15BB25}" srcOrd="0" destOrd="0" presId="urn:microsoft.com/office/officeart/2005/8/layout/hierarchy3"/>
    <dgm:cxn modelId="{6193E3AD-8CA5-794D-9491-CD60111F62EE}" type="presOf" srcId="{23D8A652-35A1-3B47-8F77-03133D30FAA7}" destId="{6A88FC50-039C-7143-A8A1-E54D1A296B05}" srcOrd="1" destOrd="0" presId="urn:microsoft.com/office/officeart/2005/8/layout/hierarchy3"/>
    <dgm:cxn modelId="{8E43E4AE-B4BA-D545-A0E5-3F675835CC28}" type="presOf" srcId="{E4418A93-B5E3-5649-AA67-4CC375693EDA}" destId="{707D562A-1F1C-2844-AF41-239D2E8A75F4}" srcOrd="0" destOrd="0" presId="urn:microsoft.com/office/officeart/2005/8/layout/hierarchy3"/>
    <dgm:cxn modelId="{4A125DB2-E3CD-E541-BA26-B7F2756CD874}" srcId="{C321DC2C-DBFD-824F-99D8-570F580D369D}" destId="{4A5D7C8A-AC7A-244B-8503-E9EBC664C6AD}" srcOrd="1" destOrd="0" parTransId="{3AE8189A-00C0-E841-BFFD-62EBAFD5ACD2}" sibTransId="{D53ED4A8-8B1F-F043-BB6C-61AFFFDB3856}"/>
    <dgm:cxn modelId="{19EA84B3-02DA-BA4F-93B2-92595CBEE1EE}" srcId="{23D8A652-35A1-3B47-8F77-03133D30FAA7}" destId="{EFF67F9C-FD8A-B44D-B572-52F25489C0E6}" srcOrd="0" destOrd="0" parTransId="{5093208E-71B3-644B-8F1D-33CC15950634}" sibTransId="{EE9FB8E2-EC26-A549-9BE4-100CAC790F1E}"/>
    <dgm:cxn modelId="{B3D9FFB4-78B1-2E45-8A86-BBCB58C2876C}" type="presOf" srcId="{EFF67F9C-FD8A-B44D-B572-52F25489C0E6}" destId="{8113C864-9195-3644-88BB-B3623E8978C1}" srcOrd="0" destOrd="0" presId="urn:microsoft.com/office/officeart/2005/8/layout/hierarchy3"/>
    <dgm:cxn modelId="{A82EA0B8-71EB-E842-919E-30AADD00A09A}" type="presOf" srcId="{6E4F7761-459C-6841-91B4-90A290014B8D}" destId="{E186CF87-D79C-B748-9357-AD4437F9460E}" srcOrd="0" destOrd="0" presId="urn:microsoft.com/office/officeart/2005/8/layout/hierarchy3"/>
    <dgm:cxn modelId="{ABE559BE-8B8B-0249-862E-2DD615E653F1}" type="presOf" srcId="{6FB34A56-6110-3E41-84BD-40D204A12138}" destId="{609A8FE7-0939-5F45-8BCC-46CCBFEBFD01}" srcOrd="0" destOrd="0" presId="urn:microsoft.com/office/officeart/2005/8/layout/hierarchy3"/>
    <dgm:cxn modelId="{AEE210CB-3A08-9F43-83D8-9BFA227668B9}" type="presOf" srcId="{2D7E9853-06C1-624B-A8CB-B8F11B9BF82D}" destId="{D917D692-8167-2540-A2C5-986EA4F15DAF}" srcOrd="0" destOrd="0" presId="urn:microsoft.com/office/officeart/2005/8/layout/hierarchy3"/>
    <dgm:cxn modelId="{A14E99CC-B3E4-DD45-9EA6-C98F360867EC}" type="presOf" srcId="{222B6F87-C07D-3341-B040-F60D63DA15B9}" destId="{C7A0E523-020E-7746-9E8E-8902D5EB0BBD}" srcOrd="0" destOrd="0" presId="urn:microsoft.com/office/officeart/2005/8/layout/hierarchy3"/>
    <dgm:cxn modelId="{AB7C38CD-EAC4-ED4A-857F-22589A6147B7}" type="presOf" srcId="{72B993FB-3B67-9841-8E73-D27739762B45}" destId="{181FA90D-B6CD-4A4A-88DA-60427A5788A9}" srcOrd="0" destOrd="0" presId="urn:microsoft.com/office/officeart/2005/8/layout/hierarchy3"/>
    <dgm:cxn modelId="{6B60EED3-AAA8-BE4B-8495-647944EC76ED}" srcId="{23D8A652-35A1-3B47-8F77-03133D30FAA7}" destId="{B662D579-CA41-B942-9DC3-7934EAB3A5AF}" srcOrd="1" destOrd="0" parTransId="{6FB34A56-6110-3E41-84BD-40D204A12138}" sibTransId="{F337D470-DF6E-8A43-91C0-9AAE6A014E68}"/>
    <dgm:cxn modelId="{0A8E79DA-13F9-1A43-A056-8FEAFD3C4271}" type="presOf" srcId="{D9145629-ADC5-D14E-B8B5-F2629B441ADC}" destId="{C6FFD2EA-3A35-8141-989D-220F99055D3D}" srcOrd="0" destOrd="0" presId="urn:microsoft.com/office/officeart/2005/8/layout/hierarchy3"/>
    <dgm:cxn modelId="{BA13FFDC-3632-6449-8D7A-9E21533DB950}" type="presOf" srcId="{23D8A652-35A1-3B47-8F77-03133D30FAA7}" destId="{5C3A668C-9343-6848-BCA7-F4C8D952A19C}" srcOrd="0" destOrd="0" presId="urn:microsoft.com/office/officeart/2005/8/layout/hierarchy3"/>
    <dgm:cxn modelId="{CAC736E2-4553-5B4A-85F2-AA3EDE0A5AA2}" srcId="{2D7E9853-06C1-624B-A8CB-B8F11B9BF82D}" destId="{6BDE2056-54FF-3544-9968-D0768BBEC140}" srcOrd="1" destOrd="0" parTransId="{1392754A-3E85-9841-9AFF-C6C152117250}" sibTransId="{66FD9522-04D3-7B46-BCAA-EEC8FF99BB72}"/>
    <dgm:cxn modelId="{D31927E5-AC37-4B48-AB6F-3E19590C2BAC}" srcId="{2D7E9853-06C1-624B-A8CB-B8F11B9BF82D}" destId="{23D8A652-35A1-3B47-8F77-03133D30FAA7}" srcOrd="2" destOrd="0" parTransId="{92A29161-98FE-664E-BC45-8F317437F43B}" sibTransId="{C1CB5DE8-DA30-3B4C-9C7B-DD8B9EA05766}"/>
    <dgm:cxn modelId="{A519D4ED-480B-5E44-9304-D6DEA714EA6F}" type="presOf" srcId="{C7430D85-5B81-394B-A521-D39C144FEC64}" destId="{3BD1499E-F957-AB43-88B2-9C950A52035F}" srcOrd="0" destOrd="0" presId="urn:microsoft.com/office/officeart/2005/8/layout/hierarchy3"/>
    <dgm:cxn modelId="{D25DA0F5-14DD-D54A-B7E5-ED628E89A552}" srcId="{6BDE2056-54FF-3544-9968-D0768BBEC140}" destId="{6E4F7761-459C-6841-91B4-90A290014B8D}" srcOrd="2" destOrd="0" parTransId="{222B6F87-C07D-3341-B040-F60D63DA15B9}" sibTransId="{6E83BE41-0253-1B4A-9C14-43429D36EF1C}"/>
    <dgm:cxn modelId="{6D65D7F7-91D1-EB4A-86CB-D3A4C4855094}" type="presOf" srcId="{B662D579-CA41-B942-9DC3-7934EAB3A5AF}" destId="{626D3D4E-91FD-5447-AA58-8259D264C121}" srcOrd="0" destOrd="0" presId="urn:microsoft.com/office/officeart/2005/8/layout/hierarchy3"/>
    <dgm:cxn modelId="{818E77FF-A608-C541-AA47-AF0C80A9FE8C}" type="presOf" srcId="{0787FDE9-67E4-7D4A-8589-DFC39C2DF4A7}" destId="{1A5A1A6D-B836-BC45-AB42-4E962000E070}" srcOrd="0" destOrd="0" presId="urn:microsoft.com/office/officeart/2005/8/layout/hierarchy3"/>
    <dgm:cxn modelId="{78538BCE-AB48-1945-9CA5-CF970B19B1D4}" type="presParOf" srcId="{D917D692-8167-2540-A2C5-986EA4F15DAF}" destId="{DE05F287-CBC4-8C46-A462-9545986E9A3F}" srcOrd="0" destOrd="0" presId="urn:microsoft.com/office/officeart/2005/8/layout/hierarchy3"/>
    <dgm:cxn modelId="{B2C1F3E6-B046-7442-8848-BA6017FE9816}" type="presParOf" srcId="{DE05F287-CBC4-8C46-A462-9545986E9A3F}" destId="{B732DB70-600E-C34F-82B2-50EE16F4E9A1}" srcOrd="0" destOrd="0" presId="urn:microsoft.com/office/officeart/2005/8/layout/hierarchy3"/>
    <dgm:cxn modelId="{33CBF104-2D11-A14F-AA7B-01411F822E1F}" type="presParOf" srcId="{B732DB70-600E-C34F-82B2-50EE16F4E9A1}" destId="{7625A821-2E3B-4745-9DCC-2686156330D9}" srcOrd="0" destOrd="0" presId="urn:microsoft.com/office/officeart/2005/8/layout/hierarchy3"/>
    <dgm:cxn modelId="{9AC9661D-A419-D543-885F-D6642B6994D6}" type="presParOf" srcId="{B732DB70-600E-C34F-82B2-50EE16F4E9A1}" destId="{A1C8E35E-BDF3-CE46-A9F5-FD5897BFE965}" srcOrd="1" destOrd="0" presId="urn:microsoft.com/office/officeart/2005/8/layout/hierarchy3"/>
    <dgm:cxn modelId="{152A5568-94BF-9B46-A1EF-1A18CFC3801A}" type="presParOf" srcId="{DE05F287-CBC4-8C46-A462-9545986E9A3F}" destId="{62348D24-D2C6-0543-AB77-A0197D215A79}" srcOrd="1" destOrd="0" presId="urn:microsoft.com/office/officeart/2005/8/layout/hierarchy3"/>
    <dgm:cxn modelId="{4ECD8143-A50D-BF4D-8874-E53DA77715E7}" type="presParOf" srcId="{62348D24-D2C6-0543-AB77-A0197D215A79}" destId="{707D562A-1F1C-2844-AF41-239D2E8A75F4}" srcOrd="0" destOrd="0" presId="urn:microsoft.com/office/officeart/2005/8/layout/hierarchy3"/>
    <dgm:cxn modelId="{F477CB9D-6C2B-AA49-A76D-D1D0E8E6D0A6}" type="presParOf" srcId="{62348D24-D2C6-0543-AB77-A0197D215A79}" destId="{C6FFD2EA-3A35-8141-989D-220F99055D3D}" srcOrd="1" destOrd="0" presId="urn:microsoft.com/office/officeart/2005/8/layout/hierarchy3"/>
    <dgm:cxn modelId="{42D8CC2C-5E31-D347-926E-375796523619}" type="presParOf" srcId="{62348D24-D2C6-0543-AB77-A0197D215A79}" destId="{3BCD706C-F3FE-F04F-AC41-E0841E15BB25}" srcOrd="2" destOrd="0" presId="urn:microsoft.com/office/officeart/2005/8/layout/hierarchy3"/>
    <dgm:cxn modelId="{B65654AD-685E-4A48-B5D6-D8E84F40E854}" type="presParOf" srcId="{62348D24-D2C6-0543-AB77-A0197D215A79}" destId="{22A3C18E-C363-A540-A313-D02F2912DABC}" srcOrd="3" destOrd="0" presId="urn:microsoft.com/office/officeart/2005/8/layout/hierarchy3"/>
    <dgm:cxn modelId="{67F5B493-021B-6D48-B709-1D08E5199910}" type="presParOf" srcId="{D917D692-8167-2540-A2C5-986EA4F15DAF}" destId="{2E96FD5B-08AF-E547-9F8B-6641B10548F9}" srcOrd="1" destOrd="0" presId="urn:microsoft.com/office/officeart/2005/8/layout/hierarchy3"/>
    <dgm:cxn modelId="{BA4705BE-BF1B-1440-B52B-AC83D80F328B}" type="presParOf" srcId="{2E96FD5B-08AF-E547-9F8B-6641B10548F9}" destId="{5E6C50EF-D77C-F843-93C4-39E08F267C92}" srcOrd="0" destOrd="0" presId="urn:microsoft.com/office/officeart/2005/8/layout/hierarchy3"/>
    <dgm:cxn modelId="{95DA190A-2E58-CC4D-AD3D-500B78E87FE2}" type="presParOf" srcId="{5E6C50EF-D77C-F843-93C4-39E08F267C92}" destId="{F89751C2-C81A-5C48-BD5C-B9B01972C6C9}" srcOrd="0" destOrd="0" presId="urn:microsoft.com/office/officeart/2005/8/layout/hierarchy3"/>
    <dgm:cxn modelId="{5F478D09-83A7-9848-A4D0-7CD153D72426}" type="presParOf" srcId="{5E6C50EF-D77C-F843-93C4-39E08F267C92}" destId="{8ABE2406-DA43-9346-A1C8-7125AC5AB613}" srcOrd="1" destOrd="0" presId="urn:microsoft.com/office/officeart/2005/8/layout/hierarchy3"/>
    <dgm:cxn modelId="{4EB3E6DB-A016-274A-BF33-A3582573E384}" type="presParOf" srcId="{2E96FD5B-08AF-E547-9F8B-6641B10548F9}" destId="{AE599C24-24E9-CC47-B607-58895232CE9D}" srcOrd="1" destOrd="0" presId="urn:microsoft.com/office/officeart/2005/8/layout/hierarchy3"/>
    <dgm:cxn modelId="{2F51B744-E500-884F-8B0F-73D35F955C00}" type="presParOf" srcId="{AE599C24-24E9-CC47-B607-58895232CE9D}" destId="{1A5A1A6D-B836-BC45-AB42-4E962000E070}" srcOrd="0" destOrd="0" presId="urn:microsoft.com/office/officeart/2005/8/layout/hierarchy3"/>
    <dgm:cxn modelId="{721A0148-1BA3-3A48-8FB1-ED1B0E7D5C94}" type="presParOf" srcId="{AE599C24-24E9-CC47-B607-58895232CE9D}" destId="{181FA90D-B6CD-4A4A-88DA-60427A5788A9}" srcOrd="1" destOrd="0" presId="urn:microsoft.com/office/officeart/2005/8/layout/hierarchy3"/>
    <dgm:cxn modelId="{CEF94433-841B-F549-95A9-2098934C6FA0}" type="presParOf" srcId="{AE599C24-24E9-CC47-B607-58895232CE9D}" destId="{0024026C-CCCF-1146-BDB8-1250F024BA07}" srcOrd="2" destOrd="0" presId="urn:microsoft.com/office/officeart/2005/8/layout/hierarchy3"/>
    <dgm:cxn modelId="{B475C0C0-1D62-1A42-B44F-570593B48BA0}" type="presParOf" srcId="{AE599C24-24E9-CC47-B607-58895232CE9D}" destId="{3BD1499E-F957-AB43-88B2-9C950A52035F}" srcOrd="3" destOrd="0" presId="urn:microsoft.com/office/officeart/2005/8/layout/hierarchy3"/>
    <dgm:cxn modelId="{926ECD41-DF6E-A34F-A466-562D3FF6C5FA}" type="presParOf" srcId="{AE599C24-24E9-CC47-B607-58895232CE9D}" destId="{C7A0E523-020E-7746-9E8E-8902D5EB0BBD}" srcOrd="4" destOrd="0" presId="urn:microsoft.com/office/officeart/2005/8/layout/hierarchy3"/>
    <dgm:cxn modelId="{20DE3BF1-1BF3-6044-A408-CB095DDB5D50}" type="presParOf" srcId="{AE599C24-24E9-CC47-B607-58895232CE9D}" destId="{E186CF87-D79C-B748-9357-AD4437F9460E}" srcOrd="5" destOrd="0" presId="urn:microsoft.com/office/officeart/2005/8/layout/hierarchy3"/>
    <dgm:cxn modelId="{732F05FD-CC1E-A645-B9F1-3D230DBD55EE}" type="presParOf" srcId="{D917D692-8167-2540-A2C5-986EA4F15DAF}" destId="{BE28E270-3D7D-1444-ABA8-76C6E4380B80}" srcOrd="2" destOrd="0" presId="urn:microsoft.com/office/officeart/2005/8/layout/hierarchy3"/>
    <dgm:cxn modelId="{2B8BE0C8-6E0A-F74A-9C8A-3E0F5A0E9527}" type="presParOf" srcId="{BE28E270-3D7D-1444-ABA8-76C6E4380B80}" destId="{DD01E576-553E-A542-9BAA-A05352C95A1B}" srcOrd="0" destOrd="0" presId="urn:microsoft.com/office/officeart/2005/8/layout/hierarchy3"/>
    <dgm:cxn modelId="{BAA2C3A4-D2F6-3E47-8C77-599E9953A2A7}" type="presParOf" srcId="{DD01E576-553E-A542-9BAA-A05352C95A1B}" destId="{5C3A668C-9343-6848-BCA7-F4C8D952A19C}" srcOrd="0" destOrd="0" presId="urn:microsoft.com/office/officeart/2005/8/layout/hierarchy3"/>
    <dgm:cxn modelId="{C089AD12-9AE7-E348-8EBE-6A1EED879855}" type="presParOf" srcId="{DD01E576-553E-A542-9BAA-A05352C95A1B}" destId="{6A88FC50-039C-7143-A8A1-E54D1A296B05}" srcOrd="1" destOrd="0" presId="urn:microsoft.com/office/officeart/2005/8/layout/hierarchy3"/>
    <dgm:cxn modelId="{54D52548-C9A1-B34D-9EEC-765212BAC3A0}" type="presParOf" srcId="{BE28E270-3D7D-1444-ABA8-76C6E4380B80}" destId="{40CD9E82-8E3E-4048-947A-5BF4D8FE42A1}" srcOrd="1" destOrd="0" presId="urn:microsoft.com/office/officeart/2005/8/layout/hierarchy3"/>
    <dgm:cxn modelId="{A68A201C-FBAC-5B4B-8346-5565DDC2A427}" type="presParOf" srcId="{40CD9E82-8E3E-4048-947A-5BF4D8FE42A1}" destId="{4B234F73-6D21-324C-A1B1-AD6A690BE921}" srcOrd="0" destOrd="0" presId="urn:microsoft.com/office/officeart/2005/8/layout/hierarchy3"/>
    <dgm:cxn modelId="{B6C11F9E-9F58-E14C-8DBF-3DCF9B0A06EE}" type="presParOf" srcId="{40CD9E82-8E3E-4048-947A-5BF4D8FE42A1}" destId="{8113C864-9195-3644-88BB-B3623E8978C1}" srcOrd="1" destOrd="0" presId="urn:microsoft.com/office/officeart/2005/8/layout/hierarchy3"/>
    <dgm:cxn modelId="{3E60129F-6596-B046-9CBE-17AD2614CD68}" type="presParOf" srcId="{40CD9E82-8E3E-4048-947A-5BF4D8FE42A1}" destId="{609A8FE7-0939-5F45-8BCC-46CCBFEBFD01}" srcOrd="2" destOrd="0" presId="urn:microsoft.com/office/officeart/2005/8/layout/hierarchy3"/>
    <dgm:cxn modelId="{BC31958F-5889-DA41-9AA8-D88D1A2D5BDC}" type="presParOf" srcId="{40CD9E82-8E3E-4048-947A-5BF4D8FE42A1}" destId="{626D3D4E-91FD-5447-AA58-8259D264C121}"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A6D311-B09D-428B-98C2-042ACCA8960D}"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316A3AD4-849F-42E0-A7B6-A5368D270BA2}">
      <dgm:prSet/>
      <dgm:spPr/>
      <dgm:t>
        <a:bodyPr/>
        <a:lstStyle/>
        <a:p>
          <a:endParaRPr lang="en-US" sz="1400" dirty="0"/>
        </a:p>
      </dgm:t>
    </dgm:pt>
    <dgm:pt modelId="{E70F1BFC-A297-4913-B86E-A9BD48226CD4}" type="parTrans" cxnId="{734B43D2-3A22-4D11-8A4A-6E3222FE30BF}">
      <dgm:prSet/>
      <dgm:spPr/>
      <dgm:t>
        <a:bodyPr/>
        <a:lstStyle/>
        <a:p>
          <a:endParaRPr lang="en-US"/>
        </a:p>
      </dgm:t>
    </dgm:pt>
    <dgm:pt modelId="{B5E5C333-2F52-407A-9779-4D56887A0617}" type="sibTrans" cxnId="{734B43D2-3A22-4D11-8A4A-6E3222FE30BF}">
      <dgm:prSet phldrT="01"/>
      <dgm:spPr/>
      <dgm:t>
        <a:bodyPr/>
        <a:lstStyle/>
        <a:p>
          <a:r>
            <a:rPr lang="en-US" dirty="0"/>
            <a:t>Suggestions</a:t>
          </a:r>
        </a:p>
      </dgm:t>
    </dgm:pt>
    <dgm:pt modelId="{DE7C8EEF-5D9B-4567-86A5-AD9D37BDE7EE}">
      <dgm:prSet custT="1"/>
      <dgm:spPr/>
      <dgm:t>
        <a:bodyPr/>
        <a:lstStyle/>
        <a:p>
          <a:r>
            <a:rPr lang="en-US" sz="1400" dirty="0"/>
            <a:t>Need of functions like “Exists” , “Like” operators. </a:t>
          </a:r>
          <a:r>
            <a:rPr lang="en-US" sz="1400" b="1" dirty="0"/>
            <a:t>Which we currently hold now in RDBMS systems</a:t>
          </a:r>
          <a:endParaRPr lang="en-US" sz="1400" dirty="0"/>
        </a:p>
      </dgm:t>
    </dgm:pt>
    <dgm:pt modelId="{2CB6AC49-626E-4A4A-AD26-70AC284C492F}" type="parTrans" cxnId="{812A5F0E-913C-402F-861D-DE8C23A66E81}">
      <dgm:prSet/>
      <dgm:spPr/>
      <dgm:t>
        <a:bodyPr/>
        <a:lstStyle/>
        <a:p>
          <a:endParaRPr lang="en-US"/>
        </a:p>
      </dgm:t>
    </dgm:pt>
    <dgm:pt modelId="{72402B60-0D13-4797-AB1E-93EA4207BA5D}" type="sibTrans" cxnId="{812A5F0E-913C-402F-861D-DE8C23A66E81}">
      <dgm:prSet/>
      <dgm:spPr/>
      <dgm:t>
        <a:bodyPr/>
        <a:lstStyle/>
        <a:p>
          <a:endParaRPr lang="en-US"/>
        </a:p>
      </dgm:t>
    </dgm:pt>
    <dgm:pt modelId="{67270A5E-40A7-463C-A9A0-7B6B8F94FC17}">
      <dgm:prSet custT="1"/>
      <dgm:spPr/>
      <dgm:t>
        <a:bodyPr/>
        <a:lstStyle/>
        <a:p>
          <a:r>
            <a:rPr lang="en-US" sz="1400" dirty="0"/>
            <a:t>Need for “Outer Joins”. </a:t>
          </a:r>
          <a:r>
            <a:rPr lang="en-US" sz="1400" b="1" dirty="0"/>
            <a:t>Exist with us now</a:t>
          </a:r>
          <a:endParaRPr lang="en-US" sz="1400" dirty="0"/>
        </a:p>
      </dgm:t>
    </dgm:pt>
    <dgm:pt modelId="{070F6FB7-B4B3-42EE-8B25-1E4F1E811802}" type="parTrans" cxnId="{4897D71B-52AD-46C2-BB81-FD8153F4144F}">
      <dgm:prSet/>
      <dgm:spPr/>
      <dgm:t>
        <a:bodyPr/>
        <a:lstStyle/>
        <a:p>
          <a:endParaRPr lang="en-US"/>
        </a:p>
      </dgm:t>
    </dgm:pt>
    <dgm:pt modelId="{698200C4-8254-4520-BF3F-EE51A095076D}" type="sibTrans" cxnId="{4897D71B-52AD-46C2-BB81-FD8153F4144F}">
      <dgm:prSet/>
      <dgm:spPr/>
      <dgm:t>
        <a:bodyPr/>
        <a:lstStyle/>
        <a:p>
          <a:endParaRPr lang="en-US"/>
        </a:p>
      </dgm:t>
    </dgm:pt>
    <dgm:pt modelId="{C25A8882-9226-40AB-B9A7-284EE3D21526}">
      <dgm:prSet custT="1"/>
      <dgm:spPr/>
      <dgm:t>
        <a:bodyPr/>
        <a:lstStyle/>
        <a:p>
          <a:r>
            <a:rPr lang="en-US" sz="1400" dirty="0"/>
            <a:t>Authorization could be augmented to the group instead of users. </a:t>
          </a:r>
          <a:r>
            <a:rPr lang="en-US" sz="1400" b="1" dirty="0"/>
            <a:t>Access is now provided to groups </a:t>
          </a:r>
          <a:endParaRPr lang="en-US" sz="1400" dirty="0"/>
        </a:p>
      </dgm:t>
    </dgm:pt>
    <dgm:pt modelId="{D600D115-1FA7-4E9D-BFF7-C3CF12D3C924}" type="parTrans" cxnId="{BBB912C8-124D-418D-A019-002815B9B228}">
      <dgm:prSet/>
      <dgm:spPr/>
      <dgm:t>
        <a:bodyPr/>
        <a:lstStyle/>
        <a:p>
          <a:endParaRPr lang="en-US"/>
        </a:p>
      </dgm:t>
    </dgm:pt>
    <dgm:pt modelId="{BD96D9AD-DE89-471C-A39E-E8635B7E8269}" type="sibTrans" cxnId="{BBB912C8-124D-418D-A019-002815B9B228}">
      <dgm:prSet/>
      <dgm:spPr/>
      <dgm:t>
        <a:bodyPr/>
        <a:lstStyle/>
        <a:p>
          <a:endParaRPr lang="en-US"/>
        </a:p>
      </dgm:t>
    </dgm:pt>
    <dgm:pt modelId="{8957F432-E468-4DE7-B516-875163D8B869}">
      <dgm:prSet custT="1"/>
      <dgm:spPr/>
      <dgm:t>
        <a:bodyPr/>
        <a:lstStyle/>
        <a:p>
          <a:r>
            <a:rPr lang="en-US" sz="1400" dirty="0"/>
            <a:t>Creating new table out of existing table. </a:t>
          </a:r>
          <a:r>
            <a:rPr lang="en-US" sz="1400" b="1" dirty="0"/>
            <a:t>We have functionality of %</a:t>
          </a:r>
          <a:r>
            <a:rPr lang="en-US" sz="1400" b="1" dirty="0" err="1"/>
            <a:t>InsertSelect</a:t>
          </a:r>
          <a:r>
            <a:rPr lang="en-US" sz="1400" b="1" dirty="0"/>
            <a:t> now</a:t>
          </a:r>
          <a:endParaRPr lang="en-US" sz="1400" dirty="0"/>
        </a:p>
      </dgm:t>
    </dgm:pt>
    <dgm:pt modelId="{FCA128F0-FD9D-44A8-A558-0569F9E5DEF3}" type="parTrans" cxnId="{AA538DC9-1967-4B9C-9AB9-6AAEF4600678}">
      <dgm:prSet/>
      <dgm:spPr/>
      <dgm:t>
        <a:bodyPr/>
        <a:lstStyle/>
        <a:p>
          <a:endParaRPr lang="en-US"/>
        </a:p>
      </dgm:t>
    </dgm:pt>
    <dgm:pt modelId="{D458D168-5966-406A-B2C2-F7A7A055E66E}" type="sibTrans" cxnId="{AA538DC9-1967-4B9C-9AB9-6AAEF4600678}">
      <dgm:prSet/>
      <dgm:spPr/>
      <dgm:t>
        <a:bodyPr/>
        <a:lstStyle/>
        <a:p>
          <a:endParaRPr lang="en-US"/>
        </a:p>
      </dgm:t>
    </dgm:pt>
    <dgm:pt modelId="{E66241CA-6FE5-45AA-B43B-FAAB3C403F92}">
      <dgm:prSet custT="1"/>
      <dgm:spPr/>
      <dgm:t>
        <a:bodyPr/>
        <a:lstStyle/>
        <a:p>
          <a:r>
            <a:rPr lang="en-US" sz="1400" dirty="0"/>
            <a:t>Shadow pages concept introduced in Recovery sub-systems could have an alternative of simply keeping the logs of all the updates.</a:t>
          </a:r>
        </a:p>
      </dgm:t>
    </dgm:pt>
    <dgm:pt modelId="{4D3AB4FB-9542-4665-B450-1F5C30398CEF}" type="parTrans" cxnId="{3F027935-76AA-4595-B82F-E06FAD3C96A0}">
      <dgm:prSet/>
      <dgm:spPr/>
      <dgm:t>
        <a:bodyPr/>
        <a:lstStyle/>
        <a:p>
          <a:endParaRPr lang="en-US"/>
        </a:p>
      </dgm:t>
    </dgm:pt>
    <dgm:pt modelId="{BF361E15-59BC-46B4-B47D-3969132726A0}" type="sibTrans" cxnId="{3F027935-76AA-4595-B82F-E06FAD3C96A0}">
      <dgm:prSet/>
      <dgm:spPr/>
      <dgm:t>
        <a:bodyPr/>
        <a:lstStyle/>
        <a:p>
          <a:endParaRPr lang="en-US"/>
        </a:p>
      </dgm:t>
    </dgm:pt>
    <dgm:pt modelId="{E3CE9AA3-93BD-454A-9911-BB15283ADD60}">
      <dgm:prSet/>
      <dgm:spPr/>
      <dgm:t>
        <a:bodyPr/>
        <a:lstStyle/>
        <a:p>
          <a:r>
            <a:rPr lang="en-US" i="1"/>
            <a:t>*These suggestions with SQL language were later presented as a paper published in 1980 as a user-experience with SQL data sublanguage</a:t>
          </a:r>
          <a:endParaRPr lang="en-US"/>
        </a:p>
      </dgm:t>
    </dgm:pt>
    <dgm:pt modelId="{4B8C9B67-FAB7-4376-B7A9-E4EB62C39EB8}" type="parTrans" cxnId="{64E578E5-2148-42A6-825E-D342B933A7F9}">
      <dgm:prSet/>
      <dgm:spPr/>
      <dgm:t>
        <a:bodyPr/>
        <a:lstStyle/>
        <a:p>
          <a:endParaRPr lang="en-US"/>
        </a:p>
      </dgm:t>
    </dgm:pt>
    <dgm:pt modelId="{28CD6B9B-95E0-4829-8B27-9C64DE4553E3}" type="sibTrans" cxnId="{64E578E5-2148-42A6-825E-D342B933A7F9}">
      <dgm:prSet phldrT="02"/>
      <dgm:spPr/>
      <dgm:t>
        <a:bodyPr/>
        <a:lstStyle/>
        <a:p>
          <a:endParaRPr lang="en-US" dirty="0"/>
        </a:p>
      </dgm:t>
    </dgm:pt>
    <dgm:pt modelId="{344B1E09-843C-4F5B-8BE1-79D5E077DD72}">
      <dgm:prSet/>
      <dgm:spPr/>
      <dgm:t>
        <a:bodyPr/>
        <a:lstStyle/>
        <a:p>
          <a:endParaRPr lang="en-US" dirty="0"/>
        </a:p>
      </dgm:t>
    </dgm:pt>
    <dgm:pt modelId="{01FD3923-85F9-4AE7-A3A5-F0D50D6CF4AA}" type="parTrans" cxnId="{F2AF9251-0794-4B6B-B8CD-F73734AF2997}">
      <dgm:prSet/>
      <dgm:spPr/>
      <dgm:t>
        <a:bodyPr/>
        <a:lstStyle/>
        <a:p>
          <a:endParaRPr lang="en-US"/>
        </a:p>
      </dgm:t>
    </dgm:pt>
    <dgm:pt modelId="{38FD0BB4-4E83-41A3-882E-8E09E4E9FA23}" type="sibTrans" cxnId="{F2AF9251-0794-4B6B-B8CD-F73734AF2997}">
      <dgm:prSet phldrT="03"/>
      <dgm:spPr/>
      <dgm:t>
        <a:bodyPr/>
        <a:lstStyle/>
        <a:p>
          <a:r>
            <a:rPr lang="en-US" dirty="0"/>
            <a:t>Conclusions</a:t>
          </a:r>
        </a:p>
      </dgm:t>
    </dgm:pt>
    <dgm:pt modelId="{99D86EBA-EA94-4ECA-A64D-A011632FBB09}">
      <dgm:prSet/>
      <dgm:spPr/>
      <dgm:t>
        <a:bodyPr/>
        <a:lstStyle/>
        <a:p>
          <a:r>
            <a:rPr lang="en-US"/>
            <a:t>Cost was defined as weighted sum of number of page fetches and RSS calls</a:t>
          </a:r>
        </a:p>
      </dgm:t>
    </dgm:pt>
    <dgm:pt modelId="{146068F6-34A5-4B43-83AA-A7C223639D16}" type="parTrans" cxnId="{C56A3F17-7696-4F66-80EA-8A535D6404B3}">
      <dgm:prSet/>
      <dgm:spPr/>
      <dgm:t>
        <a:bodyPr/>
        <a:lstStyle/>
        <a:p>
          <a:endParaRPr lang="en-US"/>
        </a:p>
      </dgm:t>
    </dgm:pt>
    <dgm:pt modelId="{07FBBD6B-FF0C-4628-BA09-B4C104C262C9}" type="sibTrans" cxnId="{C56A3F17-7696-4F66-80EA-8A535D6404B3}">
      <dgm:prSet/>
      <dgm:spPr/>
      <dgm:t>
        <a:bodyPr/>
        <a:lstStyle/>
        <a:p>
          <a:endParaRPr lang="en-US"/>
        </a:p>
      </dgm:t>
    </dgm:pt>
    <dgm:pt modelId="{92C2DA0F-646B-4A8B-9C52-E4B71648DACB}">
      <dgm:prSet/>
      <dgm:spPr/>
      <dgm:t>
        <a:bodyPr/>
        <a:lstStyle/>
        <a:p>
          <a:r>
            <a:rPr lang="en-US" dirty="0"/>
            <a:t>Each user could be provided a three-level lock system as part of Locking sub-system. </a:t>
          </a:r>
        </a:p>
      </dgm:t>
    </dgm:pt>
    <dgm:pt modelId="{D25D8F41-06C5-47F5-970A-DB8B593BF7F5}" type="parTrans" cxnId="{FBCF8686-C8BD-47D3-87BB-1883353616D4}">
      <dgm:prSet/>
      <dgm:spPr/>
      <dgm:t>
        <a:bodyPr/>
        <a:lstStyle/>
        <a:p>
          <a:endParaRPr lang="en-US"/>
        </a:p>
      </dgm:t>
    </dgm:pt>
    <dgm:pt modelId="{224C7FC9-9A53-4BB5-B2F0-210D62C18C15}" type="sibTrans" cxnId="{FBCF8686-C8BD-47D3-87BB-1883353616D4}">
      <dgm:prSet/>
      <dgm:spPr/>
      <dgm:t>
        <a:bodyPr/>
        <a:lstStyle/>
        <a:p>
          <a:endParaRPr lang="en-US"/>
        </a:p>
      </dgm:t>
    </dgm:pt>
    <dgm:pt modelId="{D18ADBC6-1A81-764D-9CAD-750298DFE6F5}" type="pres">
      <dgm:prSet presAssocID="{8EA6D311-B09D-428B-98C2-042ACCA8960D}" presName="Name0" presStyleCnt="0">
        <dgm:presLayoutVars>
          <dgm:animLvl val="lvl"/>
          <dgm:resizeHandles val="exact"/>
        </dgm:presLayoutVars>
      </dgm:prSet>
      <dgm:spPr/>
    </dgm:pt>
    <dgm:pt modelId="{FEFC4318-82AD-3143-B221-BAD972C848FE}" type="pres">
      <dgm:prSet presAssocID="{316A3AD4-849F-42E0-A7B6-A5368D270BA2}" presName="compositeNode" presStyleCnt="0">
        <dgm:presLayoutVars>
          <dgm:bulletEnabled val="1"/>
        </dgm:presLayoutVars>
      </dgm:prSet>
      <dgm:spPr/>
    </dgm:pt>
    <dgm:pt modelId="{8CC19248-F14F-A741-B022-B24934C94749}" type="pres">
      <dgm:prSet presAssocID="{316A3AD4-849F-42E0-A7B6-A5368D270BA2}" presName="bgRect" presStyleLbl="alignNode1" presStyleIdx="0" presStyleCnt="3" custScaleX="102768" custScaleY="134065"/>
      <dgm:spPr/>
    </dgm:pt>
    <dgm:pt modelId="{ED54EBFE-4962-4641-94CD-06EBAD74687A}" type="pres">
      <dgm:prSet presAssocID="{B5E5C333-2F52-407A-9779-4D56887A0617}" presName="sibTransNodeRect" presStyleLbl="alignNode1" presStyleIdx="0" presStyleCnt="3">
        <dgm:presLayoutVars>
          <dgm:chMax val="0"/>
          <dgm:bulletEnabled val="1"/>
        </dgm:presLayoutVars>
      </dgm:prSet>
      <dgm:spPr/>
    </dgm:pt>
    <dgm:pt modelId="{C14A7CA2-0B37-E847-AA07-4F7E12041AA3}" type="pres">
      <dgm:prSet presAssocID="{316A3AD4-849F-42E0-A7B6-A5368D270BA2}" presName="nodeRect" presStyleLbl="alignNode1" presStyleIdx="0" presStyleCnt="3">
        <dgm:presLayoutVars>
          <dgm:bulletEnabled val="1"/>
        </dgm:presLayoutVars>
      </dgm:prSet>
      <dgm:spPr/>
    </dgm:pt>
    <dgm:pt modelId="{78A019F1-CDD5-2648-98FB-BDC0A46F7BA8}" type="pres">
      <dgm:prSet presAssocID="{B5E5C333-2F52-407A-9779-4D56887A0617}" presName="sibTrans" presStyleCnt="0"/>
      <dgm:spPr/>
    </dgm:pt>
    <dgm:pt modelId="{91142024-5A1D-CE4C-A020-9A603EA9A4AE}" type="pres">
      <dgm:prSet presAssocID="{E3CE9AA3-93BD-454A-9911-BB15283ADD60}" presName="compositeNode" presStyleCnt="0">
        <dgm:presLayoutVars>
          <dgm:bulletEnabled val="1"/>
        </dgm:presLayoutVars>
      </dgm:prSet>
      <dgm:spPr/>
    </dgm:pt>
    <dgm:pt modelId="{3B480E27-710A-5347-B7F3-907B17D6FCDA}" type="pres">
      <dgm:prSet presAssocID="{E3CE9AA3-93BD-454A-9911-BB15283ADD60}" presName="bgRect" presStyleLbl="alignNode1" presStyleIdx="1" presStyleCnt="3"/>
      <dgm:spPr/>
    </dgm:pt>
    <dgm:pt modelId="{46509720-9B64-EC46-80A4-339D63124F4F}" type="pres">
      <dgm:prSet presAssocID="{28CD6B9B-95E0-4829-8B27-9C64DE4553E3}" presName="sibTransNodeRect" presStyleLbl="alignNode1" presStyleIdx="1" presStyleCnt="3">
        <dgm:presLayoutVars>
          <dgm:chMax val="0"/>
          <dgm:bulletEnabled val="1"/>
        </dgm:presLayoutVars>
      </dgm:prSet>
      <dgm:spPr/>
    </dgm:pt>
    <dgm:pt modelId="{FDC7A849-60CE-624D-B833-B4ECDA5B5C50}" type="pres">
      <dgm:prSet presAssocID="{E3CE9AA3-93BD-454A-9911-BB15283ADD60}" presName="nodeRect" presStyleLbl="alignNode1" presStyleIdx="1" presStyleCnt="3">
        <dgm:presLayoutVars>
          <dgm:bulletEnabled val="1"/>
        </dgm:presLayoutVars>
      </dgm:prSet>
      <dgm:spPr/>
    </dgm:pt>
    <dgm:pt modelId="{8A2FDAA7-94DE-F446-ACDD-C4588AEB9EFD}" type="pres">
      <dgm:prSet presAssocID="{28CD6B9B-95E0-4829-8B27-9C64DE4553E3}" presName="sibTrans" presStyleCnt="0"/>
      <dgm:spPr/>
    </dgm:pt>
    <dgm:pt modelId="{5ACE723C-71C2-C446-8040-D0E4929AABF3}" type="pres">
      <dgm:prSet presAssocID="{344B1E09-843C-4F5B-8BE1-79D5E077DD72}" presName="compositeNode" presStyleCnt="0">
        <dgm:presLayoutVars>
          <dgm:bulletEnabled val="1"/>
        </dgm:presLayoutVars>
      </dgm:prSet>
      <dgm:spPr/>
    </dgm:pt>
    <dgm:pt modelId="{677539B9-4B1F-C14F-AA83-C396A69B3109}" type="pres">
      <dgm:prSet presAssocID="{344B1E09-843C-4F5B-8BE1-79D5E077DD72}" presName="bgRect" presStyleLbl="alignNode1" presStyleIdx="2" presStyleCnt="3" custScaleX="93291" custScaleY="123576"/>
      <dgm:spPr/>
    </dgm:pt>
    <dgm:pt modelId="{7470FE21-5DE3-E54B-A678-4CA0FDC8196D}" type="pres">
      <dgm:prSet presAssocID="{38FD0BB4-4E83-41A3-882E-8E09E4E9FA23}" presName="sibTransNodeRect" presStyleLbl="alignNode1" presStyleIdx="2" presStyleCnt="3">
        <dgm:presLayoutVars>
          <dgm:chMax val="0"/>
          <dgm:bulletEnabled val="1"/>
        </dgm:presLayoutVars>
      </dgm:prSet>
      <dgm:spPr/>
    </dgm:pt>
    <dgm:pt modelId="{2E7BA0BC-2F67-0C45-A9D5-406EBB716365}" type="pres">
      <dgm:prSet presAssocID="{344B1E09-843C-4F5B-8BE1-79D5E077DD72}" presName="nodeRect" presStyleLbl="alignNode1" presStyleIdx="2" presStyleCnt="3">
        <dgm:presLayoutVars>
          <dgm:bulletEnabled val="1"/>
        </dgm:presLayoutVars>
      </dgm:prSet>
      <dgm:spPr/>
    </dgm:pt>
  </dgm:ptLst>
  <dgm:cxnLst>
    <dgm:cxn modelId="{D2E01F0A-0FDA-C849-B89E-D755E713E5EB}" type="presOf" srcId="{DE7C8EEF-5D9B-4567-86A5-AD9D37BDE7EE}" destId="{C14A7CA2-0B37-E847-AA07-4F7E12041AA3}" srcOrd="0" destOrd="1" presId="urn:microsoft.com/office/officeart/2016/7/layout/LinearBlockProcessNumbered"/>
    <dgm:cxn modelId="{812A5F0E-913C-402F-861D-DE8C23A66E81}" srcId="{316A3AD4-849F-42E0-A7B6-A5368D270BA2}" destId="{DE7C8EEF-5D9B-4567-86A5-AD9D37BDE7EE}" srcOrd="0" destOrd="0" parTransId="{2CB6AC49-626E-4A4A-AD26-70AC284C492F}" sibTransId="{72402B60-0D13-4797-AB1E-93EA4207BA5D}"/>
    <dgm:cxn modelId="{C56A3F17-7696-4F66-80EA-8A535D6404B3}" srcId="{344B1E09-843C-4F5B-8BE1-79D5E077DD72}" destId="{99D86EBA-EA94-4ECA-A64D-A011632FBB09}" srcOrd="0" destOrd="0" parTransId="{146068F6-34A5-4B43-83AA-A7C223639D16}" sibTransId="{07FBBD6B-FF0C-4628-BA09-B4C104C262C9}"/>
    <dgm:cxn modelId="{4897D71B-52AD-46C2-BB81-FD8153F4144F}" srcId="{316A3AD4-849F-42E0-A7B6-A5368D270BA2}" destId="{67270A5E-40A7-463C-A9A0-7B6B8F94FC17}" srcOrd="1" destOrd="0" parTransId="{070F6FB7-B4B3-42EE-8B25-1E4F1E811802}" sibTransId="{698200C4-8254-4520-BF3F-EE51A095076D}"/>
    <dgm:cxn modelId="{3F027935-76AA-4595-B82F-E06FAD3C96A0}" srcId="{316A3AD4-849F-42E0-A7B6-A5368D270BA2}" destId="{E66241CA-6FE5-45AA-B43B-FAAB3C403F92}" srcOrd="4" destOrd="0" parTransId="{4D3AB4FB-9542-4665-B450-1F5C30398CEF}" sibTransId="{BF361E15-59BC-46B4-B47D-3969132726A0}"/>
    <dgm:cxn modelId="{F2AF9251-0794-4B6B-B8CD-F73734AF2997}" srcId="{8EA6D311-B09D-428B-98C2-042ACCA8960D}" destId="{344B1E09-843C-4F5B-8BE1-79D5E077DD72}" srcOrd="2" destOrd="0" parTransId="{01FD3923-85F9-4AE7-A3A5-F0D50D6CF4AA}" sibTransId="{38FD0BB4-4E83-41A3-882E-8E09E4E9FA23}"/>
    <dgm:cxn modelId="{5E450262-FE52-444D-A474-BB26B0E61542}" type="presOf" srcId="{E3CE9AA3-93BD-454A-9911-BB15283ADD60}" destId="{FDC7A849-60CE-624D-B833-B4ECDA5B5C50}" srcOrd="1" destOrd="0" presId="urn:microsoft.com/office/officeart/2016/7/layout/LinearBlockProcessNumbered"/>
    <dgm:cxn modelId="{E0652E76-7233-F94A-A35C-566C3AA7B4E5}" type="presOf" srcId="{99D86EBA-EA94-4ECA-A64D-A011632FBB09}" destId="{2E7BA0BC-2F67-0C45-A9D5-406EBB716365}" srcOrd="0" destOrd="1" presId="urn:microsoft.com/office/officeart/2016/7/layout/LinearBlockProcessNumbered"/>
    <dgm:cxn modelId="{BF49EB7D-66F9-9348-8105-B23D5E3C201E}" type="presOf" srcId="{8EA6D311-B09D-428B-98C2-042ACCA8960D}" destId="{D18ADBC6-1A81-764D-9CAD-750298DFE6F5}" srcOrd="0" destOrd="0" presId="urn:microsoft.com/office/officeart/2016/7/layout/LinearBlockProcessNumbered"/>
    <dgm:cxn modelId="{9323EB84-6F3B-0B4E-9551-EA75E16E8C26}" type="presOf" srcId="{316A3AD4-849F-42E0-A7B6-A5368D270BA2}" destId="{8CC19248-F14F-A741-B022-B24934C94749}" srcOrd="0" destOrd="0" presId="urn:microsoft.com/office/officeart/2016/7/layout/LinearBlockProcessNumbered"/>
    <dgm:cxn modelId="{3C925386-74EE-294B-B61D-64B74DBCC8F0}" type="presOf" srcId="{28CD6B9B-95E0-4829-8B27-9C64DE4553E3}" destId="{46509720-9B64-EC46-80A4-339D63124F4F}" srcOrd="0" destOrd="0" presId="urn:microsoft.com/office/officeart/2016/7/layout/LinearBlockProcessNumbered"/>
    <dgm:cxn modelId="{FBCF8686-C8BD-47D3-87BB-1883353616D4}" srcId="{344B1E09-843C-4F5B-8BE1-79D5E077DD72}" destId="{92C2DA0F-646B-4A8B-9C52-E4B71648DACB}" srcOrd="1" destOrd="0" parTransId="{D25D8F41-06C5-47F5-970A-DB8B593BF7F5}" sibTransId="{224C7FC9-9A53-4BB5-B2F0-210D62C18C15}"/>
    <dgm:cxn modelId="{05BB278F-4FF3-484F-B472-93F0B6F1912E}" type="presOf" srcId="{E66241CA-6FE5-45AA-B43B-FAAB3C403F92}" destId="{C14A7CA2-0B37-E847-AA07-4F7E12041AA3}" srcOrd="0" destOrd="5" presId="urn:microsoft.com/office/officeart/2016/7/layout/LinearBlockProcessNumbered"/>
    <dgm:cxn modelId="{338ED18F-4BCD-1645-B0E5-B0315A31C4E8}" type="presOf" srcId="{38FD0BB4-4E83-41A3-882E-8E09E4E9FA23}" destId="{7470FE21-5DE3-E54B-A678-4CA0FDC8196D}" srcOrd="0" destOrd="0" presId="urn:microsoft.com/office/officeart/2016/7/layout/LinearBlockProcessNumbered"/>
    <dgm:cxn modelId="{07ACBE99-BD85-444A-8373-86A94BA65A28}" type="presOf" srcId="{C25A8882-9226-40AB-B9A7-284EE3D21526}" destId="{C14A7CA2-0B37-E847-AA07-4F7E12041AA3}" srcOrd="0" destOrd="3" presId="urn:microsoft.com/office/officeart/2016/7/layout/LinearBlockProcessNumbered"/>
    <dgm:cxn modelId="{7245CBA0-AC02-2B44-AC64-983B5BDD6FEA}" type="presOf" srcId="{344B1E09-843C-4F5B-8BE1-79D5E077DD72}" destId="{2E7BA0BC-2F67-0C45-A9D5-406EBB716365}" srcOrd="1" destOrd="0" presId="urn:microsoft.com/office/officeart/2016/7/layout/LinearBlockProcessNumbered"/>
    <dgm:cxn modelId="{319003AE-894F-8D48-BD2E-33C038D57D52}" type="presOf" srcId="{316A3AD4-849F-42E0-A7B6-A5368D270BA2}" destId="{C14A7CA2-0B37-E847-AA07-4F7E12041AA3}" srcOrd="1" destOrd="0" presId="urn:microsoft.com/office/officeart/2016/7/layout/LinearBlockProcessNumbered"/>
    <dgm:cxn modelId="{6C9612B1-A086-D349-8915-1ACEF6162FFD}" type="presOf" srcId="{8957F432-E468-4DE7-B516-875163D8B869}" destId="{C14A7CA2-0B37-E847-AA07-4F7E12041AA3}" srcOrd="0" destOrd="4" presId="urn:microsoft.com/office/officeart/2016/7/layout/LinearBlockProcessNumbered"/>
    <dgm:cxn modelId="{BBB912C8-124D-418D-A019-002815B9B228}" srcId="{316A3AD4-849F-42E0-A7B6-A5368D270BA2}" destId="{C25A8882-9226-40AB-B9A7-284EE3D21526}" srcOrd="2" destOrd="0" parTransId="{D600D115-1FA7-4E9D-BFF7-C3CF12D3C924}" sibTransId="{BD96D9AD-DE89-471C-A39E-E8635B7E8269}"/>
    <dgm:cxn modelId="{AA538DC9-1967-4B9C-9AB9-6AAEF4600678}" srcId="{316A3AD4-849F-42E0-A7B6-A5368D270BA2}" destId="{8957F432-E468-4DE7-B516-875163D8B869}" srcOrd="3" destOrd="0" parTransId="{FCA128F0-FD9D-44A8-A558-0569F9E5DEF3}" sibTransId="{D458D168-5966-406A-B2C2-F7A7A055E66E}"/>
    <dgm:cxn modelId="{734B43D2-3A22-4D11-8A4A-6E3222FE30BF}" srcId="{8EA6D311-B09D-428B-98C2-042ACCA8960D}" destId="{316A3AD4-849F-42E0-A7B6-A5368D270BA2}" srcOrd="0" destOrd="0" parTransId="{E70F1BFC-A297-4913-B86E-A9BD48226CD4}" sibTransId="{B5E5C333-2F52-407A-9779-4D56887A0617}"/>
    <dgm:cxn modelId="{FFC399DB-83D3-8640-9A51-31736E93FE8D}" type="presOf" srcId="{344B1E09-843C-4F5B-8BE1-79D5E077DD72}" destId="{677539B9-4B1F-C14F-AA83-C396A69B3109}" srcOrd="0" destOrd="0" presId="urn:microsoft.com/office/officeart/2016/7/layout/LinearBlockProcessNumbered"/>
    <dgm:cxn modelId="{ABAE77DE-60C0-E049-9ADB-DACEDF1F349C}" type="presOf" srcId="{67270A5E-40A7-463C-A9A0-7B6B8F94FC17}" destId="{C14A7CA2-0B37-E847-AA07-4F7E12041AA3}" srcOrd="0" destOrd="2" presId="urn:microsoft.com/office/officeart/2016/7/layout/LinearBlockProcessNumbered"/>
    <dgm:cxn modelId="{066D2EE2-E832-A242-B6E2-8D4C9BF93BEA}" type="presOf" srcId="{B5E5C333-2F52-407A-9779-4D56887A0617}" destId="{ED54EBFE-4962-4641-94CD-06EBAD74687A}" srcOrd="0" destOrd="0" presId="urn:microsoft.com/office/officeart/2016/7/layout/LinearBlockProcessNumbered"/>
    <dgm:cxn modelId="{64E578E5-2148-42A6-825E-D342B933A7F9}" srcId="{8EA6D311-B09D-428B-98C2-042ACCA8960D}" destId="{E3CE9AA3-93BD-454A-9911-BB15283ADD60}" srcOrd="1" destOrd="0" parTransId="{4B8C9B67-FAB7-4376-B7A9-E4EB62C39EB8}" sibTransId="{28CD6B9B-95E0-4829-8B27-9C64DE4553E3}"/>
    <dgm:cxn modelId="{44E93EE6-83F9-9644-BD29-0B39B497FFBA}" type="presOf" srcId="{E3CE9AA3-93BD-454A-9911-BB15283ADD60}" destId="{3B480E27-710A-5347-B7F3-907B17D6FCDA}" srcOrd="0" destOrd="0" presId="urn:microsoft.com/office/officeart/2016/7/layout/LinearBlockProcessNumbered"/>
    <dgm:cxn modelId="{5A8D91ED-CB80-C548-BE25-5B1A1C77C6C3}" type="presOf" srcId="{92C2DA0F-646B-4A8B-9C52-E4B71648DACB}" destId="{2E7BA0BC-2F67-0C45-A9D5-406EBB716365}" srcOrd="0" destOrd="2" presId="urn:microsoft.com/office/officeart/2016/7/layout/LinearBlockProcessNumbered"/>
    <dgm:cxn modelId="{1F53E7F7-428C-F64B-8A42-90A669136505}" type="presParOf" srcId="{D18ADBC6-1A81-764D-9CAD-750298DFE6F5}" destId="{FEFC4318-82AD-3143-B221-BAD972C848FE}" srcOrd="0" destOrd="0" presId="urn:microsoft.com/office/officeart/2016/7/layout/LinearBlockProcessNumbered"/>
    <dgm:cxn modelId="{ADA2BFA2-3AB1-694D-B742-6B8C96993575}" type="presParOf" srcId="{FEFC4318-82AD-3143-B221-BAD972C848FE}" destId="{8CC19248-F14F-A741-B022-B24934C94749}" srcOrd="0" destOrd="0" presId="urn:microsoft.com/office/officeart/2016/7/layout/LinearBlockProcessNumbered"/>
    <dgm:cxn modelId="{F762C271-CBC1-E845-B2C1-A3382476E965}" type="presParOf" srcId="{FEFC4318-82AD-3143-B221-BAD972C848FE}" destId="{ED54EBFE-4962-4641-94CD-06EBAD74687A}" srcOrd="1" destOrd="0" presId="urn:microsoft.com/office/officeart/2016/7/layout/LinearBlockProcessNumbered"/>
    <dgm:cxn modelId="{9D16D6DF-92C6-8A46-9E81-C7C6A4F4507B}" type="presParOf" srcId="{FEFC4318-82AD-3143-B221-BAD972C848FE}" destId="{C14A7CA2-0B37-E847-AA07-4F7E12041AA3}" srcOrd="2" destOrd="0" presId="urn:microsoft.com/office/officeart/2016/7/layout/LinearBlockProcessNumbered"/>
    <dgm:cxn modelId="{BD468C6D-46B9-F545-86F2-5EF192BD0161}" type="presParOf" srcId="{D18ADBC6-1A81-764D-9CAD-750298DFE6F5}" destId="{78A019F1-CDD5-2648-98FB-BDC0A46F7BA8}" srcOrd="1" destOrd="0" presId="urn:microsoft.com/office/officeart/2016/7/layout/LinearBlockProcessNumbered"/>
    <dgm:cxn modelId="{56B1973D-CF7C-C647-A376-2B726CE2D7F1}" type="presParOf" srcId="{D18ADBC6-1A81-764D-9CAD-750298DFE6F5}" destId="{91142024-5A1D-CE4C-A020-9A603EA9A4AE}" srcOrd="2" destOrd="0" presId="urn:microsoft.com/office/officeart/2016/7/layout/LinearBlockProcessNumbered"/>
    <dgm:cxn modelId="{BF4376E4-DEE9-6F42-8707-5ADF4B28D7CD}" type="presParOf" srcId="{91142024-5A1D-CE4C-A020-9A603EA9A4AE}" destId="{3B480E27-710A-5347-B7F3-907B17D6FCDA}" srcOrd="0" destOrd="0" presId="urn:microsoft.com/office/officeart/2016/7/layout/LinearBlockProcessNumbered"/>
    <dgm:cxn modelId="{857BC8AF-507C-DE4D-9CB6-F266C2AB6D07}" type="presParOf" srcId="{91142024-5A1D-CE4C-A020-9A603EA9A4AE}" destId="{46509720-9B64-EC46-80A4-339D63124F4F}" srcOrd="1" destOrd="0" presId="urn:microsoft.com/office/officeart/2016/7/layout/LinearBlockProcessNumbered"/>
    <dgm:cxn modelId="{188A2727-7202-1946-91A0-4C289951649A}" type="presParOf" srcId="{91142024-5A1D-CE4C-A020-9A603EA9A4AE}" destId="{FDC7A849-60CE-624D-B833-B4ECDA5B5C50}" srcOrd="2" destOrd="0" presId="urn:microsoft.com/office/officeart/2016/7/layout/LinearBlockProcessNumbered"/>
    <dgm:cxn modelId="{9CDAE2D2-A45B-064C-9ED8-DA09F2999132}" type="presParOf" srcId="{D18ADBC6-1A81-764D-9CAD-750298DFE6F5}" destId="{8A2FDAA7-94DE-F446-ACDD-C4588AEB9EFD}" srcOrd="3" destOrd="0" presId="urn:microsoft.com/office/officeart/2016/7/layout/LinearBlockProcessNumbered"/>
    <dgm:cxn modelId="{3A55DF92-0D56-7B42-9A5A-1FE15BCF0486}" type="presParOf" srcId="{D18ADBC6-1A81-764D-9CAD-750298DFE6F5}" destId="{5ACE723C-71C2-C446-8040-D0E4929AABF3}" srcOrd="4" destOrd="0" presId="urn:microsoft.com/office/officeart/2016/7/layout/LinearBlockProcessNumbered"/>
    <dgm:cxn modelId="{BD4AD870-3CFC-764D-BBD0-1272BF459E8F}" type="presParOf" srcId="{5ACE723C-71C2-C446-8040-D0E4929AABF3}" destId="{677539B9-4B1F-C14F-AA83-C396A69B3109}" srcOrd="0" destOrd="0" presId="urn:microsoft.com/office/officeart/2016/7/layout/LinearBlockProcessNumbered"/>
    <dgm:cxn modelId="{BB3D93AF-CB34-1241-B588-9F69CE5A8A6F}" type="presParOf" srcId="{5ACE723C-71C2-C446-8040-D0E4929AABF3}" destId="{7470FE21-5DE3-E54B-A678-4CA0FDC8196D}" srcOrd="1" destOrd="0" presId="urn:microsoft.com/office/officeart/2016/7/layout/LinearBlockProcessNumbered"/>
    <dgm:cxn modelId="{29F14F54-8C86-564D-A245-6F54C5E702C3}" type="presParOf" srcId="{5ACE723C-71C2-C446-8040-D0E4929AABF3}" destId="{2E7BA0BC-2F67-0C45-A9D5-406EBB716365}"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2628C5-79FB-4D34-ACCB-8F9EA4836653}"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CBAD60EE-886E-4AE6-B7B9-53A966A01235}">
      <dgm:prSet/>
      <dgm:spPr/>
      <dgm:t>
        <a:bodyPr/>
        <a:lstStyle/>
        <a:p>
          <a:r>
            <a:rPr lang="en-US"/>
            <a:t>Bringing Theory to practice</a:t>
          </a:r>
        </a:p>
      </dgm:t>
    </dgm:pt>
    <dgm:pt modelId="{007FE604-DABB-48B4-87CF-B98514F7288A}" type="parTrans" cxnId="{B1DDCFE0-51EE-4426-B2E2-8F4BB894B9C0}">
      <dgm:prSet/>
      <dgm:spPr/>
      <dgm:t>
        <a:bodyPr/>
        <a:lstStyle/>
        <a:p>
          <a:endParaRPr lang="en-US"/>
        </a:p>
      </dgm:t>
    </dgm:pt>
    <dgm:pt modelId="{F09EF3EB-BC81-416C-97A8-7C44518FAC05}" type="sibTrans" cxnId="{B1DDCFE0-51EE-4426-B2E2-8F4BB894B9C0}">
      <dgm:prSet/>
      <dgm:spPr/>
      <dgm:t>
        <a:bodyPr/>
        <a:lstStyle/>
        <a:p>
          <a:endParaRPr lang="en-US"/>
        </a:p>
      </dgm:t>
    </dgm:pt>
    <dgm:pt modelId="{B5C2B148-A0A8-4E23-94FB-051B41E148AA}">
      <dgm:prSet/>
      <dgm:spPr/>
      <dgm:t>
        <a:bodyPr/>
        <a:lstStyle/>
        <a:p>
          <a:r>
            <a:rPr lang="en-US"/>
            <a:t>High Level Query Language was introduced</a:t>
          </a:r>
        </a:p>
      </dgm:t>
    </dgm:pt>
    <dgm:pt modelId="{2D9A86E0-4377-45CC-BAF3-49956ACA8A5B}" type="parTrans" cxnId="{22F6B569-1137-4385-B34A-1078634F422A}">
      <dgm:prSet/>
      <dgm:spPr/>
      <dgm:t>
        <a:bodyPr/>
        <a:lstStyle/>
        <a:p>
          <a:endParaRPr lang="en-US"/>
        </a:p>
      </dgm:t>
    </dgm:pt>
    <dgm:pt modelId="{E21580B5-F032-4FE7-8C1F-7873D743FD4C}" type="sibTrans" cxnId="{22F6B569-1137-4385-B34A-1078634F422A}">
      <dgm:prSet/>
      <dgm:spPr/>
      <dgm:t>
        <a:bodyPr/>
        <a:lstStyle/>
        <a:p>
          <a:endParaRPr lang="en-US"/>
        </a:p>
      </dgm:t>
    </dgm:pt>
    <dgm:pt modelId="{33A00B4C-ECDF-4944-A15B-13062C66781A}">
      <dgm:prSet/>
      <dgm:spPr/>
      <dgm:t>
        <a:bodyPr/>
        <a:lstStyle/>
        <a:p>
          <a:r>
            <a:rPr lang="en-US"/>
            <a:t>System Research in “Action”</a:t>
          </a:r>
        </a:p>
      </dgm:t>
    </dgm:pt>
    <dgm:pt modelId="{D6D6BAE6-B90C-4D8C-81AD-7EFD94AB24AF}" type="parTrans" cxnId="{395FDCE3-9851-4658-9737-150B5AC6F3FD}">
      <dgm:prSet/>
      <dgm:spPr/>
      <dgm:t>
        <a:bodyPr/>
        <a:lstStyle/>
        <a:p>
          <a:endParaRPr lang="en-US"/>
        </a:p>
      </dgm:t>
    </dgm:pt>
    <dgm:pt modelId="{8F3AE749-0556-4179-A2C0-2C96BAA4F81C}" type="sibTrans" cxnId="{395FDCE3-9851-4658-9737-150B5AC6F3FD}">
      <dgm:prSet/>
      <dgm:spPr/>
      <dgm:t>
        <a:bodyPr/>
        <a:lstStyle/>
        <a:p>
          <a:endParaRPr lang="en-US"/>
        </a:p>
      </dgm:t>
    </dgm:pt>
    <dgm:pt modelId="{3B5A7DFF-3C46-477B-925B-4E2D8A129F85}">
      <dgm:prSet/>
      <dgm:spPr/>
      <dgm:t>
        <a:bodyPr/>
        <a:lstStyle/>
        <a:p>
          <a:r>
            <a:rPr lang="en-US" dirty="0"/>
            <a:t>Macro : Design a complete system architecture</a:t>
          </a:r>
        </a:p>
      </dgm:t>
    </dgm:pt>
    <dgm:pt modelId="{C97A284F-CC90-4D83-A7F6-AB7A4952774A}" type="parTrans" cxnId="{46A06EA8-9166-4E74-9B43-7B59C60F31DB}">
      <dgm:prSet/>
      <dgm:spPr/>
      <dgm:t>
        <a:bodyPr/>
        <a:lstStyle/>
        <a:p>
          <a:endParaRPr lang="en-US"/>
        </a:p>
      </dgm:t>
    </dgm:pt>
    <dgm:pt modelId="{5D16F6A2-21BF-4397-984A-2C91CF824C4D}" type="sibTrans" cxnId="{46A06EA8-9166-4E74-9B43-7B59C60F31DB}">
      <dgm:prSet/>
      <dgm:spPr/>
      <dgm:t>
        <a:bodyPr/>
        <a:lstStyle/>
        <a:p>
          <a:endParaRPr lang="en-US"/>
        </a:p>
      </dgm:t>
    </dgm:pt>
    <dgm:pt modelId="{7A654DD2-3409-40E7-8064-DD6FD6AD0E14}">
      <dgm:prSet/>
      <dgm:spPr/>
      <dgm:t>
        <a:bodyPr/>
        <a:lstStyle/>
        <a:p>
          <a:r>
            <a:rPr lang="en-US" dirty="0"/>
            <a:t>Micro : Identify key problems and provide solutions</a:t>
          </a:r>
        </a:p>
      </dgm:t>
    </dgm:pt>
    <dgm:pt modelId="{43DAE7FC-B662-46C0-B316-E5DBC4B8CF50}" type="parTrans" cxnId="{1E79A45D-3401-4DBD-8279-910DFE128406}">
      <dgm:prSet/>
      <dgm:spPr/>
      <dgm:t>
        <a:bodyPr/>
        <a:lstStyle/>
        <a:p>
          <a:endParaRPr lang="en-US"/>
        </a:p>
      </dgm:t>
    </dgm:pt>
    <dgm:pt modelId="{F8F63050-AD2B-4A07-AC3E-DFDEC60932B5}" type="sibTrans" cxnId="{1E79A45D-3401-4DBD-8279-910DFE128406}">
      <dgm:prSet/>
      <dgm:spPr/>
      <dgm:t>
        <a:bodyPr/>
        <a:lstStyle/>
        <a:p>
          <a:endParaRPr lang="en-US"/>
        </a:p>
      </dgm:t>
    </dgm:pt>
    <dgm:pt modelId="{3C43B18E-EEAE-42C2-AB8F-304A11AD8E53}" type="pres">
      <dgm:prSet presAssocID="{342628C5-79FB-4D34-ACCB-8F9EA4836653}" presName="root" presStyleCnt="0">
        <dgm:presLayoutVars>
          <dgm:dir/>
          <dgm:resizeHandles val="exact"/>
        </dgm:presLayoutVars>
      </dgm:prSet>
      <dgm:spPr/>
    </dgm:pt>
    <dgm:pt modelId="{6B549292-2F6B-4F8B-84E0-E606C3E508BA}" type="pres">
      <dgm:prSet presAssocID="{CBAD60EE-886E-4AE6-B7B9-53A966A01235}" presName="compNode" presStyleCnt="0"/>
      <dgm:spPr/>
    </dgm:pt>
    <dgm:pt modelId="{D43CC17B-2A75-440D-ABC9-B952054FD8AF}" type="pres">
      <dgm:prSet presAssocID="{CBAD60EE-886E-4AE6-B7B9-53A966A01235}" presName="bgRect" presStyleLbl="bgShp" presStyleIdx="0" presStyleCnt="5"/>
      <dgm:spPr/>
    </dgm:pt>
    <dgm:pt modelId="{C7581B88-69B9-4960-8194-2C9B2629923D}" type="pres">
      <dgm:prSet presAssocID="{CBAD60EE-886E-4AE6-B7B9-53A966A0123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AB9BD5A-DEAC-40DA-93C5-AF53181A4902}" type="pres">
      <dgm:prSet presAssocID="{CBAD60EE-886E-4AE6-B7B9-53A966A01235}" presName="spaceRect" presStyleCnt="0"/>
      <dgm:spPr/>
    </dgm:pt>
    <dgm:pt modelId="{51F7C61C-21C5-4B80-B01E-51FFF45CA72C}" type="pres">
      <dgm:prSet presAssocID="{CBAD60EE-886E-4AE6-B7B9-53A966A01235}" presName="parTx" presStyleLbl="revTx" presStyleIdx="0" presStyleCnt="5">
        <dgm:presLayoutVars>
          <dgm:chMax val="0"/>
          <dgm:chPref val="0"/>
        </dgm:presLayoutVars>
      </dgm:prSet>
      <dgm:spPr/>
    </dgm:pt>
    <dgm:pt modelId="{6827F652-BDE2-48E9-A083-05CEB37FC6F6}" type="pres">
      <dgm:prSet presAssocID="{F09EF3EB-BC81-416C-97A8-7C44518FAC05}" presName="sibTrans" presStyleCnt="0"/>
      <dgm:spPr/>
    </dgm:pt>
    <dgm:pt modelId="{D7089AE6-184C-48E4-B90A-1AF527C626A5}" type="pres">
      <dgm:prSet presAssocID="{B5C2B148-A0A8-4E23-94FB-051B41E148AA}" presName="compNode" presStyleCnt="0"/>
      <dgm:spPr/>
    </dgm:pt>
    <dgm:pt modelId="{11D9D05C-8831-422D-84EF-27DC2866D66F}" type="pres">
      <dgm:prSet presAssocID="{B5C2B148-A0A8-4E23-94FB-051B41E148AA}" presName="bgRect" presStyleLbl="bgShp" presStyleIdx="1" presStyleCnt="5"/>
      <dgm:spPr/>
    </dgm:pt>
    <dgm:pt modelId="{FD0ABA9E-86B2-4839-A244-1397CC415DE6}" type="pres">
      <dgm:prSet presAssocID="{B5C2B148-A0A8-4E23-94FB-051B41E148A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F204AEF-5AF4-4338-9C50-735E28965A09}" type="pres">
      <dgm:prSet presAssocID="{B5C2B148-A0A8-4E23-94FB-051B41E148AA}" presName="spaceRect" presStyleCnt="0"/>
      <dgm:spPr/>
    </dgm:pt>
    <dgm:pt modelId="{66DF8CBE-5231-4BF3-ABB1-A67465FF9FAD}" type="pres">
      <dgm:prSet presAssocID="{B5C2B148-A0A8-4E23-94FB-051B41E148AA}" presName="parTx" presStyleLbl="revTx" presStyleIdx="1" presStyleCnt="5">
        <dgm:presLayoutVars>
          <dgm:chMax val="0"/>
          <dgm:chPref val="0"/>
        </dgm:presLayoutVars>
      </dgm:prSet>
      <dgm:spPr/>
    </dgm:pt>
    <dgm:pt modelId="{B1EFEFDB-8A19-46D4-B5E7-EA3992A9F36F}" type="pres">
      <dgm:prSet presAssocID="{E21580B5-F032-4FE7-8C1F-7873D743FD4C}" presName="sibTrans" presStyleCnt="0"/>
      <dgm:spPr/>
    </dgm:pt>
    <dgm:pt modelId="{DBA23783-62F6-43BC-828A-18B8D88D28F2}" type="pres">
      <dgm:prSet presAssocID="{33A00B4C-ECDF-4944-A15B-13062C66781A}" presName="compNode" presStyleCnt="0"/>
      <dgm:spPr/>
    </dgm:pt>
    <dgm:pt modelId="{E133F1DC-524E-4C88-A0ED-81E1CACB0D0B}" type="pres">
      <dgm:prSet presAssocID="{33A00B4C-ECDF-4944-A15B-13062C66781A}" presName="bgRect" presStyleLbl="bgShp" presStyleIdx="2" presStyleCnt="5"/>
      <dgm:spPr/>
    </dgm:pt>
    <dgm:pt modelId="{BC0811FB-F0E5-46F2-8646-B956EB090EF5}" type="pres">
      <dgm:prSet presAssocID="{33A00B4C-ECDF-4944-A15B-13062C6678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962A4626-5F49-437F-BCA6-230BBEBF4824}" type="pres">
      <dgm:prSet presAssocID="{33A00B4C-ECDF-4944-A15B-13062C66781A}" presName="spaceRect" presStyleCnt="0"/>
      <dgm:spPr/>
    </dgm:pt>
    <dgm:pt modelId="{3050C729-B2E9-478F-A2E9-CCE3EA5104B2}" type="pres">
      <dgm:prSet presAssocID="{33A00B4C-ECDF-4944-A15B-13062C66781A}" presName="parTx" presStyleLbl="revTx" presStyleIdx="2" presStyleCnt="5">
        <dgm:presLayoutVars>
          <dgm:chMax val="0"/>
          <dgm:chPref val="0"/>
        </dgm:presLayoutVars>
      </dgm:prSet>
      <dgm:spPr/>
    </dgm:pt>
    <dgm:pt modelId="{64F15E12-C447-4D40-9AFE-AFE0F11B20B1}" type="pres">
      <dgm:prSet presAssocID="{8F3AE749-0556-4179-A2C0-2C96BAA4F81C}" presName="sibTrans" presStyleCnt="0"/>
      <dgm:spPr/>
    </dgm:pt>
    <dgm:pt modelId="{F49C588E-6AA1-4B93-94E6-18DC56E90572}" type="pres">
      <dgm:prSet presAssocID="{3B5A7DFF-3C46-477B-925B-4E2D8A129F85}" presName="compNode" presStyleCnt="0"/>
      <dgm:spPr/>
    </dgm:pt>
    <dgm:pt modelId="{76C207C9-2FD1-4130-8721-5D9D9661EC3E}" type="pres">
      <dgm:prSet presAssocID="{3B5A7DFF-3C46-477B-925B-4E2D8A129F85}" presName="bgRect" presStyleLbl="bgShp" presStyleIdx="3" presStyleCnt="5" custScaleY="42409" custLinFactNeighborY="2104"/>
      <dgm:spPr/>
    </dgm:pt>
    <dgm:pt modelId="{FA2BD768-250F-4B6D-8C48-2030103FF85B}" type="pres">
      <dgm:prSet presAssocID="{3B5A7DFF-3C46-477B-925B-4E2D8A129F8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C08D83E-8648-451B-B8CA-DB87D8D3AF66}" type="pres">
      <dgm:prSet presAssocID="{3B5A7DFF-3C46-477B-925B-4E2D8A129F85}" presName="spaceRect" presStyleCnt="0"/>
      <dgm:spPr/>
    </dgm:pt>
    <dgm:pt modelId="{4D28AC82-E199-43B4-B081-495E3610FC36}" type="pres">
      <dgm:prSet presAssocID="{3B5A7DFF-3C46-477B-925B-4E2D8A129F85}" presName="parTx" presStyleLbl="revTx" presStyleIdx="3" presStyleCnt="5">
        <dgm:presLayoutVars>
          <dgm:chMax val="0"/>
          <dgm:chPref val="0"/>
        </dgm:presLayoutVars>
      </dgm:prSet>
      <dgm:spPr/>
    </dgm:pt>
    <dgm:pt modelId="{98070A23-0719-4D51-99C8-B8F0BF00FC2B}" type="pres">
      <dgm:prSet presAssocID="{5D16F6A2-21BF-4397-984A-2C91CF824C4D}" presName="sibTrans" presStyleCnt="0"/>
      <dgm:spPr/>
    </dgm:pt>
    <dgm:pt modelId="{F043F71D-2E39-4C62-960C-894C939328AE}" type="pres">
      <dgm:prSet presAssocID="{7A654DD2-3409-40E7-8064-DD6FD6AD0E14}" presName="compNode" presStyleCnt="0"/>
      <dgm:spPr/>
    </dgm:pt>
    <dgm:pt modelId="{152B92C2-3BB7-4AF3-B732-DDEBE3791F53}" type="pres">
      <dgm:prSet presAssocID="{7A654DD2-3409-40E7-8064-DD6FD6AD0E14}" presName="bgRect" presStyleLbl="bgShp" presStyleIdx="4" presStyleCnt="5" custScaleY="53011"/>
      <dgm:spPr/>
    </dgm:pt>
    <dgm:pt modelId="{676FFA99-A47A-4DEB-A8E6-544415358B91}" type="pres">
      <dgm:prSet presAssocID="{7A654DD2-3409-40E7-8064-DD6FD6AD0E1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BA2F3130-883F-4160-B99D-93DB0360C552}" type="pres">
      <dgm:prSet presAssocID="{7A654DD2-3409-40E7-8064-DD6FD6AD0E14}" presName="spaceRect" presStyleCnt="0"/>
      <dgm:spPr/>
    </dgm:pt>
    <dgm:pt modelId="{917D090D-5A3C-4391-B5E2-E1E2F40749A1}" type="pres">
      <dgm:prSet presAssocID="{7A654DD2-3409-40E7-8064-DD6FD6AD0E14}" presName="parTx" presStyleLbl="revTx" presStyleIdx="4" presStyleCnt="5" custScaleY="58313">
        <dgm:presLayoutVars>
          <dgm:chMax val="0"/>
          <dgm:chPref val="0"/>
        </dgm:presLayoutVars>
      </dgm:prSet>
      <dgm:spPr/>
    </dgm:pt>
  </dgm:ptLst>
  <dgm:cxnLst>
    <dgm:cxn modelId="{1E79A45D-3401-4DBD-8279-910DFE128406}" srcId="{342628C5-79FB-4D34-ACCB-8F9EA4836653}" destId="{7A654DD2-3409-40E7-8064-DD6FD6AD0E14}" srcOrd="4" destOrd="0" parTransId="{43DAE7FC-B662-46C0-B316-E5DBC4B8CF50}" sibTransId="{F8F63050-AD2B-4A07-AC3E-DFDEC60932B5}"/>
    <dgm:cxn modelId="{22F6B569-1137-4385-B34A-1078634F422A}" srcId="{342628C5-79FB-4D34-ACCB-8F9EA4836653}" destId="{B5C2B148-A0A8-4E23-94FB-051B41E148AA}" srcOrd="1" destOrd="0" parTransId="{2D9A86E0-4377-45CC-BAF3-49956ACA8A5B}" sibTransId="{E21580B5-F032-4FE7-8C1F-7873D743FD4C}"/>
    <dgm:cxn modelId="{433C8F7C-371B-4F10-9756-117F3B59D291}" type="presOf" srcId="{B5C2B148-A0A8-4E23-94FB-051B41E148AA}" destId="{66DF8CBE-5231-4BF3-ABB1-A67465FF9FAD}" srcOrd="0" destOrd="0" presId="urn:microsoft.com/office/officeart/2018/2/layout/IconVerticalSolidList"/>
    <dgm:cxn modelId="{F2DEBC95-3FF8-4069-8646-983CD929281F}" type="presOf" srcId="{342628C5-79FB-4D34-ACCB-8F9EA4836653}" destId="{3C43B18E-EEAE-42C2-AB8F-304A11AD8E53}" srcOrd="0" destOrd="0" presId="urn:microsoft.com/office/officeart/2018/2/layout/IconVerticalSolidList"/>
    <dgm:cxn modelId="{E13DB397-F408-441E-9F15-D22E624E5052}" type="presOf" srcId="{3B5A7DFF-3C46-477B-925B-4E2D8A129F85}" destId="{4D28AC82-E199-43B4-B081-495E3610FC36}" srcOrd="0" destOrd="0" presId="urn:microsoft.com/office/officeart/2018/2/layout/IconVerticalSolidList"/>
    <dgm:cxn modelId="{46A06EA8-9166-4E74-9B43-7B59C60F31DB}" srcId="{342628C5-79FB-4D34-ACCB-8F9EA4836653}" destId="{3B5A7DFF-3C46-477B-925B-4E2D8A129F85}" srcOrd="3" destOrd="0" parTransId="{C97A284F-CC90-4D83-A7F6-AB7A4952774A}" sibTransId="{5D16F6A2-21BF-4397-984A-2C91CF824C4D}"/>
    <dgm:cxn modelId="{A6101DAA-8F75-4AC4-9CEF-A20C1C4F1C93}" type="presOf" srcId="{33A00B4C-ECDF-4944-A15B-13062C66781A}" destId="{3050C729-B2E9-478F-A2E9-CCE3EA5104B2}" srcOrd="0" destOrd="0" presId="urn:microsoft.com/office/officeart/2018/2/layout/IconVerticalSolidList"/>
    <dgm:cxn modelId="{B6319BCC-A05D-4643-ADE0-EABD5BC6D9A8}" type="presOf" srcId="{7A654DD2-3409-40E7-8064-DD6FD6AD0E14}" destId="{917D090D-5A3C-4391-B5E2-E1E2F40749A1}" srcOrd="0" destOrd="0" presId="urn:microsoft.com/office/officeart/2018/2/layout/IconVerticalSolidList"/>
    <dgm:cxn modelId="{73DFF3D0-6E74-4EFA-98FA-79695628BE98}" type="presOf" srcId="{CBAD60EE-886E-4AE6-B7B9-53A966A01235}" destId="{51F7C61C-21C5-4B80-B01E-51FFF45CA72C}" srcOrd="0" destOrd="0" presId="urn:microsoft.com/office/officeart/2018/2/layout/IconVerticalSolidList"/>
    <dgm:cxn modelId="{B1DDCFE0-51EE-4426-B2E2-8F4BB894B9C0}" srcId="{342628C5-79FB-4D34-ACCB-8F9EA4836653}" destId="{CBAD60EE-886E-4AE6-B7B9-53A966A01235}" srcOrd="0" destOrd="0" parTransId="{007FE604-DABB-48B4-87CF-B98514F7288A}" sibTransId="{F09EF3EB-BC81-416C-97A8-7C44518FAC05}"/>
    <dgm:cxn modelId="{395FDCE3-9851-4658-9737-150B5AC6F3FD}" srcId="{342628C5-79FB-4D34-ACCB-8F9EA4836653}" destId="{33A00B4C-ECDF-4944-A15B-13062C66781A}" srcOrd="2" destOrd="0" parTransId="{D6D6BAE6-B90C-4D8C-81AD-7EFD94AB24AF}" sibTransId="{8F3AE749-0556-4179-A2C0-2C96BAA4F81C}"/>
    <dgm:cxn modelId="{9A7112F5-EC94-4809-89BE-39F0DA64339F}" type="presParOf" srcId="{3C43B18E-EEAE-42C2-AB8F-304A11AD8E53}" destId="{6B549292-2F6B-4F8B-84E0-E606C3E508BA}" srcOrd="0" destOrd="0" presId="urn:microsoft.com/office/officeart/2018/2/layout/IconVerticalSolidList"/>
    <dgm:cxn modelId="{FB995D87-B572-4858-B526-8858BB0D8E10}" type="presParOf" srcId="{6B549292-2F6B-4F8B-84E0-E606C3E508BA}" destId="{D43CC17B-2A75-440D-ABC9-B952054FD8AF}" srcOrd="0" destOrd="0" presId="urn:microsoft.com/office/officeart/2018/2/layout/IconVerticalSolidList"/>
    <dgm:cxn modelId="{5F5047DC-9F87-42B5-BF77-51C26A7DB4A1}" type="presParOf" srcId="{6B549292-2F6B-4F8B-84E0-E606C3E508BA}" destId="{C7581B88-69B9-4960-8194-2C9B2629923D}" srcOrd="1" destOrd="0" presId="urn:microsoft.com/office/officeart/2018/2/layout/IconVerticalSolidList"/>
    <dgm:cxn modelId="{5B077242-7A05-44F7-AAF0-40224B9BB136}" type="presParOf" srcId="{6B549292-2F6B-4F8B-84E0-E606C3E508BA}" destId="{BAB9BD5A-DEAC-40DA-93C5-AF53181A4902}" srcOrd="2" destOrd="0" presId="urn:microsoft.com/office/officeart/2018/2/layout/IconVerticalSolidList"/>
    <dgm:cxn modelId="{B6D0E504-EA5D-42F6-9CD3-C2CD69EF2516}" type="presParOf" srcId="{6B549292-2F6B-4F8B-84E0-E606C3E508BA}" destId="{51F7C61C-21C5-4B80-B01E-51FFF45CA72C}" srcOrd="3" destOrd="0" presId="urn:microsoft.com/office/officeart/2018/2/layout/IconVerticalSolidList"/>
    <dgm:cxn modelId="{E742948B-E1B6-45D9-9DFE-2D537A3FC095}" type="presParOf" srcId="{3C43B18E-EEAE-42C2-AB8F-304A11AD8E53}" destId="{6827F652-BDE2-48E9-A083-05CEB37FC6F6}" srcOrd="1" destOrd="0" presId="urn:microsoft.com/office/officeart/2018/2/layout/IconVerticalSolidList"/>
    <dgm:cxn modelId="{F991224E-D4AD-4EEA-99F7-4C6E88923E8E}" type="presParOf" srcId="{3C43B18E-EEAE-42C2-AB8F-304A11AD8E53}" destId="{D7089AE6-184C-48E4-B90A-1AF527C626A5}" srcOrd="2" destOrd="0" presId="urn:microsoft.com/office/officeart/2018/2/layout/IconVerticalSolidList"/>
    <dgm:cxn modelId="{60AAA4C2-C759-4A69-A034-9C58C020527E}" type="presParOf" srcId="{D7089AE6-184C-48E4-B90A-1AF527C626A5}" destId="{11D9D05C-8831-422D-84EF-27DC2866D66F}" srcOrd="0" destOrd="0" presId="urn:microsoft.com/office/officeart/2018/2/layout/IconVerticalSolidList"/>
    <dgm:cxn modelId="{F627F3C7-3715-42F6-B930-B822674FBBD8}" type="presParOf" srcId="{D7089AE6-184C-48E4-B90A-1AF527C626A5}" destId="{FD0ABA9E-86B2-4839-A244-1397CC415DE6}" srcOrd="1" destOrd="0" presId="urn:microsoft.com/office/officeart/2018/2/layout/IconVerticalSolidList"/>
    <dgm:cxn modelId="{180C9DE8-8DDE-45E9-8CBF-D2D3255452F5}" type="presParOf" srcId="{D7089AE6-184C-48E4-B90A-1AF527C626A5}" destId="{7F204AEF-5AF4-4338-9C50-735E28965A09}" srcOrd="2" destOrd="0" presId="urn:microsoft.com/office/officeart/2018/2/layout/IconVerticalSolidList"/>
    <dgm:cxn modelId="{19381CFE-4AAE-4A1C-B672-0C30C6BC49F2}" type="presParOf" srcId="{D7089AE6-184C-48E4-B90A-1AF527C626A5}" destId="{66DF8CBE-5231-4BF3-ABB1-A67465FF9FAD}" srcOrd="3" destOrd="0" presId="urn:microsoft.com/office/officeart/2018/2/layout/IconVerticalSolidList"/>
    <dgm:cxn modelId="{C02383DD-ECBE-4356-8FBF-98649C728C5E}" type="presParOf" srcId="{3C43B18E-EEAE-42C2-AB8F-304A11AD8E53}" destId="{B1EFEFDB-8A19-46D4-B5E7-EA3992A9F36F}" srcOrd="3" destOrd="0" presId="urn:microsoft.com/office/officeart/2018/2/layout/IconVerticalSolidList"/>
    <dgm:cxn modelId="{29017317-4FBB-4AF9-B986-4FE6A6FF5507}" type="presParOf" srcId="{3C43B18E-EEAE-42C2-AB8F-304A11AD8E53}" destId="{DBA23783-62F6-43BC-828A-18B8D88D28F2}" srcOrd="4" destOrd="0" presId="urn:microsoft.com/office/officeart/2018/2/layout/IconVerticalSolidList"/>
    <dgm:cxn modelId="{E1E7D106-23C1-4A5F-82DC-99974477920E}" type="presParOf" srcId="{DBA23783-62F6-43BC-828A-18B8D88D28F2}" destId="{E133F1DC-524E-4C88-A0ED-81E1CACB0D0B}" srcOrd="0" destOrd="0" presId="urn:microsoft.com/office/officeart/2018/2/layout/IconVerticalSolidList"/>
    <dgm:cxn modelId="{D2D97CAC-18F7-4A54-950B-DBD028E1760B}" type="presParOf" srcId="{DBA23783-62F6-43BC-828A-18B8D88D28F2}" destId="{BC0811FB-F0E5-46F2-8646-B956EB090EF5}" srcOrd="1" destOrd="0" presId="urn:microsoft.com/office/officeart/2018/2/layout/IconVerticalSolidList"/>
    <dgm:cxn modelId="{1E9B8CE6-DBBF-49F4-B58C-D66FD63BDBCE}" type="presParOf" srcId="{DBA23783-62F6-43BC-828A-18B8D88D28F2}" destId="{962A4626-5F49-437F-BCA6-230BBEBF4824}" srcOrd="2" destOrd="0" presId="urn:microsoft.com/office/officeart/2018/2/layout/IconVerticalSolidList"/>
    <dgm:cxn modelId="{26DD5F38-C8BC-4C7D-BD86-58C438815F71}" type="presParOf" srcId="{DBA23783-62F6-43BC-828A-18B8D88D28F2}" destId="{3050C729-B2E9-478F-A2E9-CCE3EA5104B2}" srcOrd="3" destOrd="0" presId="urn:microsoft.com/office/officeart/2018/2/layout/IconVerticalSolidList"/>
    <dgm:cxn modelId="{FCFAAC48-D1B7-4F3E-A64F-4BF422813E18}" type="presParOf" srcId="{3C43B18E-EEAE-42C2-AB8F-304A11AD8E53}" destId="{64F15E12-C447-4D40-9AFE-AFE0F11B20B1}" srcOrd="5" destOrd="0" presId="urn:microsoft.com/office/officeart/2018/2/layout/IconVerticalSolidList"/>
    <dgm:cxn modelId="{B3B5AA89-4EDA-4D24-BAF2-E19326D07F17}" type="presParOf" srcId="{3C43B18E-EEAE-42C2-AB8F-304A11AD8E53}" destId="{F49C588E-6AA1-4B93-94E6-18DC56E90572}" srcOrd="6" destOrd="0" presId="urn:microsoft.com/office/officeart/2018/2/layout/IconVerticalSolidList"/>
    <dgm:cxn modelId="{D59D5CE2-B758-4405-9801-094F7D846AF1}" type="presParOf" srcId="{F49C588E-6AA1-4B93-94E6-18DC56E90572}" destId="{76C207C9-2FD1-4130-8721-5D9D9661EC3E}" srcOrd="0" destOrd="0" presId="urn:microsoft.com/office/officeart/2018/2/layout/IconVerticalSolidList"/>
    <dgm:cxn modelId="{08ACD4D7-D3C6-4BD8-82D5-184F7E78C8C9}" type="presParOf" srcId="{F49C588E-6AA1-4B93-94E6-18DC56E90572}" destId="{FA2BD768-250F-4B6D-8C48-2030103FF85B}" srcOrd="1" destOrd="0" presId="urn:microsoft.com/office/officeart/2018/2/layout/IconVerticalSolidList"/>
    <dgm:cxn modelId="{5DF8824C-9725-40F7-B48E-29B1F6B234E8}" type="presParOf" srcId="{F49C588E-6AA1-4B93-94E6-18DC56E90572}" destId="{1C08D83E-8648-451B-B8CA-DB87D8D3AF66}" srcOrd="2" destOrd="0" presId="urn:microsoft.com/office/officeart/2018/2/layout/IconVerticalSolidList"/>
    <dgm:cxn modelId="{CF56FFAD-4AAE-4536-8C56-BEDF6299BE5D}" type="presParOf" srcId="{F49C588E-6AA1-4B93-94E6-18DC56E90572}" destId="{4D28AC82-E199-43B4-B081-495E3610FC36}" srcOrd="3" destOrd="0" presId="urn:microsoft.com/office/officeart/2018/2/layout/IconVerticalSolidList"/>
    <dgm:cxn modelId="{5427F834-5621-4EF3-88F6-1E3327E4FB83}" type="presParOf" srcId="{3C43B18E-EEAE-42C2-AB8F-304A11AD8E53}" destId="{98070A23-0719-4D51-99C8-B8F0BF00FC2B}" srcOrd="7" destOrd="0" presId="urn:microsoft.com/office/officeart/2018/2/layout/IconVerticalSolidList"/>
    <dgm:cxn modelId="{C55193F6-0E62-47EF-88C4-48AD7602C5FA}" type="presParOf" srcId="{3C43B18E-EEAE-42C2-AB8F-304A11AD8E53}" destId="{F043F71D-2E39-4C62-960C-894C939328AE}" srcOrd="8" destOrd="0" presId="urn:microsoft.com/office/officeart/2018/2/layout/IconVerticalSolidList"/>
    <dgm:cxn modelId="{3866D778-71AC-4761-AAC9-8A9AA696DF03}" type="presParOf" srcId="{F043F71D-2E39-4C62-960C-894C939328AE}" destId="{152B92C2-3BB7-4AF3-B732-DDEBE3791F53}" srcOrd="0" destOrd="0" presId="urn:microsoft.com/office/officeart/2018/2/layout/IconVerticalSolidList"/>
    <dgm:cxn modelId="{0C9C364F-A6CD-4686-9693-4BB0A1E3282C}" type="presParOf" srcId="{F043F71D-2E39-4C62-960C-894C939328AE}" destId="{676FFA99-A47A-4DEB-A8E6-544415358B91}" srcOrd="1" destOrd="0" presId="urn:microsoft.com/office/officeart/2018/2/layout/IconVerticalSolidList"/>
    <dgm:cxn modelId="{EAA73B99-7E5E-41FD-A723-C703AA9BF6B4}" type="presParOf" srcId="{F043F71D-2E39-4C62-960C-894C939328AE}" destId="{BA2F3130-883F-4160-B99D-93DB0360C552}" srcOrd="2" destOrd="0" presId="urn:microsoft.com/office/officeart/2018/2/layout/IconVerticalSolidList"/>
    <dgm:cxn modelId="{E8E66FB8-0B8C-4FD9-B16E-0A63E281BFEF}" type="presParOf" srcId="{F043F71D-2E39-4C62-960C-894C939328AE}" destId="{917D090D-5A3C-4391-B5E2-E1E2F40749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B802E-A724-480B-BF71-6F99EB6D70E5}">
      <dsp:nvSpPr>
        <dsp:cNvPr id="0" name=""/>
        <dsp:cNvSpPr/>
      </dsp:nvSpPr>
      <dsp:spPr>
        <a:xfrm>
          <a:off x="916421" y="503992"/>
          <a:ext cx="1248996" cy="12489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6B7225-66BA-4757-9DE2-433465B3987F}">
      <dsp:nvSpPr>
        <dsp:cNvPr id="0" name=""/>
        <dsp:cNvSpPr/>
      </dsp:nvSpPr>
      <dsp:spPr>
        <a:xfrm>
          <a:off x="153146" y="2100501"/>
          <a:ext cx="27755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CA" sz="1200" kern="1200"/>
            <a:t>In 1973 Big Blue decided to do something about this, and consolidated its database research in San Jose, California. </a:t>
          </a:r>
          <a:endParaRPr lang="en-US" sz="1200" kern="1200"/>
        </a:p>
      </dsp:txBody>
      <dsp:txXfrm>
        <a:off x="153146" y="2100501"/>
        <a:ext cx="2775546" cy="720000"/>
      </dsp:txXfrm>
    </dsp:sp>
    <dsp:sp modelId="{B225E403-8EFC-43B9-9A72-C9922C2B9606}">
      <dsp:nvSpPr>
        <dsp:cNvPr id="0" name=""/>
        <dsp:cNvSpPr/>
      </dsp:nvSpPr>
      <dsp:spPr>
        <a:xfrm>
          <a:off x="4177689" y="503992"/>
          <a:ext cx="1248996" cy="12489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FBE554-8336-45FB-A19E-6F94F33D1EEA}">
      <dsp:nvSpPr>
        <dsp:cNvPr id="0" name=""/>
        <dsp:cNvSpPr/>
      </dsp:nvSpPr>
      <dsp:spPr>
        <a:xfrm>
          <a:off x="3414414" y="2100501"/>
          <a:ext cx="27755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CA" sz="1200" kern="1200" dirty="0"/>
            <a:t>IBM gave its research staff beautiful buildings in serene locations - San Jose</a:t>
          </a:r>
        </a:p>
        <a:p>
          <a:pPr marL="0" lvl="0" indent="0" algn="ctr" defTabSz="533400">
            <a:lnSpc>
              <a:spcPct val="100000"/>
            </a:lnSpc>
            <a:spcBef>
              <a:spcPct val="0"/>
            </a:spcBef>
            <a:spcAft>
              <a:spcPct val="35000"/>
            </a:spcAft>
            <a:buNone/>
          </a:pPr>
          <a:endParaRPr lang="en-US" sz="1200" kern="1200" dirty="0"/>
        </a:p>
      </dsp:txBody>
      <dsp:txXfrm>
        <a:off x="3414414" y="2100501"/>
        <a:ext cx="2775546" cy="720000"/>
      </dsp:txXfrm>
    </dsp:sp>
    <dsp:sp modelId="{EDEDA175-DC8F-41E8-8C3E-9A8C42612BBD}">
      <dsp:nvSpPr>
        <dsp:cNvPr id="0" name=""/>
        <dsp:cNvSpPr/>
      </dsp:nvSpPr>
      <dsp:spPr>
        <a:xfrm>
          <a:off x="7438957" y="503992"/>
          <a:ext cx="1248996" cy="12489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8172B2-8E30-4BD4-AD3D-DDA5E6780F7D}">
      <dsp:nvSpPr>
        <dsp:cNvPr id="0" name=""/>
        <dsp:cNvSpPr/>
      </dsp:nvSpPr>
      <dsp:spPr>
        <a:xfrm>
          <a:off x="6675681" y="2100501"/>
          <a:ext cx="27755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CA" sz="1200" kern="1200"/>
            <a:t>Codd had joined IBM's research labs in 1970, and the move brought him into contact to some clever engineers.</a:t>
          </a:r>
          <a:endParaRPr lang="en-US" sz="1200" kern="1200"/>
        </a:p>
      </dsp:txBody>
      <dsp:txXfrm>
        <a:off x="6675681" y="2100501"/>
        <a:ext cx="277554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EA411-2FC1-594A-B135-966BCA2E8897}">
      <dsp:nvSpPr>
        <dsp:cNvPr id="0" name=""/>
        <dsp:cNvSpPr/>
      </dsp:nvSpPr>
      <dsp:spPr>
        <a:xfrm rot="2563219">
          <a:off x="2958937" y="3754620"/>
          <a:ext cx="817564" cy="50537"/>
        </a:xfrm>
        <a:custGeom>
          <a:avLst/>
          <a:gdLst/>
          <a:ahLst/>
          <a:cxnLst/>
          <a:rect l="0" t="0" r="0" b="0"/>
          <a:pathLst>
            <a:path>
              <a:moveTo>
                <a:pt x="0" y="25268"/>
              </a:moveTo>
              <a:lnTo>
                <a:pt x="817564" y="25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F62743-052F-0A4E-B8E1-B3D69B04E7AD}">
      <dsp:nvSpPr>
        <dsp:cNvPr id="0" name=""/>
        <dsp:cNvSpPr/>
      </dsp:nvSpPr>
      <dsp:spPr>
        <a:xfrm rot="355824">
          <a:off x="3064899" y="2777613"/>
          <a:ext cx="933715" cy="50537"/>
        </a:xfrm>
        <a:custGeom>
          <a:avLst/>
          <a:gdLst/>
          <a:ahLst/>
          <a:cxnLst/>
          <a:rect l="0" t="0" r="0" b="0"/>
          <a:pathLst>
            <a:path>
              <a:moveTo>
                <a:pt x="0" y="25268"/>
              </a:moveTo>
              <a:lnTo>
                <a:pt x="933715" y="25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2AF735-0421-984B-88E2-609E1AAEF39E}">
      <dsp:nvSpPr>
        <dsp:cNvPr id="0" name=""/>
        <dsp:cNvSpPr/>
      </dsp:nvSpPr>
      <dsp:spPr>
        <a:xfrm rot="19312002">
          <a:off x="2966951" y="1627545"/>
          <a:ext cx="941281" cy="50537"/>
        </a:xfrm>
        <a:custGeom>
          <a:avLst/>
          <a:gdLst/>
          <a:ahLst/>
          <a:cxnLst/>
          <a:rect l="0" t="0" r="0" b="0"/>
          <a:pathLst>
            <a:path>
              <a:moveTo>
                <a:pt x="0" y="25268"/>
              </a:moveTo>
              <a:lnTo>
                <a:pt x="941281" y="25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B97620-338E-B046-B25E-1918CBE88F8E}">
      <dsp:nvSpPr>
        <dsp:cNvPr id="0" name=""/>
        <dsp:cNvSpPr/>
      </dsp:nvSpPr>
      <dsp:spPr>
        <a:xfrm>
          <a:off x="1257210" y="1691096"/>
          <a:ext cx="1790501" cy="1937923"/>
        </a:xfrm>
        <a:prstGeom prst="ellipse">
          <a:avLst/>
        </a:prstGeom>
        <a:blipFill>
          <a:blip xmlns:r="http://schemas.openxmlformats.org/officeDocument/2006/relationships" r:embed="rId1"/>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276BE-E9AE-0249-AED0-06D3C25A059E}">
      <dsp:nvSpPr>
        <dsp:cNvPr id="0" name=""/>
        <dsp:cNvSpPr/>
      </dsp:nvSpPr>
      <dsp:spPr>
        <a:xfrm>
          <a:off x="3652026" y="181715"/>
          <a:ext cx="1459641" cy="1459641"/>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  What	</a:t>
          </a:r>
        </a:p>
      </dsp:txBody>
      <dsp:txXfrm>
        <a:off x="3865785" y="395474"/>
        <a:ext cx="1032123" cy="1032123"/>
      </dsp:txXfrm>
    </dsp:sp>
    <dsp:sp modelId="{74C6565D-2CF9-C14E-BC99-7163491353DC}">
      <dsp:nvSpPr>
        <dsp:cNvPr id="0" name=""/>
        <dsp:cNvSpPr/>
      </dsp:nvSpPr>
      <dsp:spPr>
        <a:xfrm>
          <a:off x="5257632" y="181715"/>
          <a:ext cx="2189462" cy="1459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Prototype System R designed by IBM (Started from 1974 – 1979)</a:t>
          </a:r>
        </a:p>
        <a:p>
          <a:pPr marL="114300" lvl="1" indent="-114300" algn="l" defTabSz="577850">
            <a:lnSpc>
              <a:spcPct val="90000"/>
            </a:lnSpc>
            <a:spcBef>
              <a:spcPct val="0"/>
            </a:spcBef>
            <a:spcAft>
              <a:spcPct val="15000"/>
            </a:spcAft>
            <a:buChar char="•"/>
          </a:pPr>
          <a:r>
            <a:rPr lang="en-US" sz="1300" kern="1200" dirty="0"/>
            <a:t>Experimental DB system constructed for transition of Relational Model from theory to reality</a:t>
          </a:r>
        </a:p>
      </dsp:txBody>
      <dsp:txXfrm>
        <a:off x="5257632" y="181715"/>
        <a:ext cx="2189462" cy="1459641"/>
      </dsp:txXfrm>
    </dsp:sp>
    <dsp:sp modelId="{CD056822-9AB8-C14E-B39A-12156C7E4431}">
      <dsp:nvSpPr>
        <dsp:cNvPr id="0" name=""/>
        <dsp:cNvSpPr/>
      </dsp:nvSpPr>
      <dsp:spPr>
        <a:xfrm>
          <a:off x="3991929" y="2149717"/>
          <a:ext cx="1564439" cy="1564439"/>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Where &amp; When</a:t>
          </a:r>
        </a:p>
      </dsp:txBody>
      <dsp:txXfrm>
        <a:off x="4221036" y="2378824"/>
        <a:ext cx="1106225" cy="1106225"/>
      </dsp:txXfrm>
    </dsp:sp>
    <dsp:sp modelId="{DDFFC8D0-23B2-D84B-AEAC-97B7D1CF37BE}">
      <dsp:nvSpPr>
        <dsp:cNvPr id="0" name=""/>
        <dsp:cNvSpPr/>
      </dsp:nvSpPr>
      <dsp:spPr>
        <a:xfrm>
          <a:off x="5712813" y="2149717"/>
          <a:ext cx="2346659" cy="156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IBM’s Research Lab at San Jose , California</a:t>
          </a:r>
        </a:p>
        <a:p>
          <a:pPr marL="114300" lvl="1" indent="-114300" algn="l" defTabSz="577850">
            <a:lnSpc>
              <a:spcPct val="90000"/>
            </a:lnSpc>
            <a:spcBef>
              <a:spcPct val="0"/>
            </a:spcBef>
            <a:spcAft>
              <a:spcPct val="15000"/>
            </a:spcAft>
            <a:buChar char="•"/>
          </a:pPr>
          <a:r>
            <a:rPr lang="en-CA" sz="1300" kern="1200" dirty="0"/>
            <a:t>Communications of the ACM (Association for Computing Machinery) , </a:t>
          </a:r>
          <a:r>
            <a:rPr lang="en-US" sz="1300" kern="1200" dirty="0"/>
            <a:t>October 1981</a:t>
          </a:r>
        </a:p>
        <a:p>
          <a:pPr marL="114300" lvl="1" indent="-114300" algn="l" defTabSz="577850">
            <a:lnSpc>
              <a:spcPct val="90000"/>
            </a:lnSpc>
            <a:spcBef>
              <a:spcPct val="0"/>
            </a:spcBef>
            <a:spcAft>
              <a:spcPct val="15000"/>
            </a:spcAft>
            <a:buChar char="•"/>
          </a:pPr>
          <a:r>
            <a:rPr lang="en-US" sz="1300" kern="1200" dirty="0"/>
            <a:t>Lots of PhD researchers out of which 16 researchers published this paper</a:t>
          </a:r>
        </a:p>
      </dsp:txBody>
      <dsp:txXfrm>
        <a:off x="5712813" y="2149717"/>
        <a:ext cx="2346659" cy="1564439"/>
      </dsp:txXfrm>
    </dsp:sp>
    <dsp:sp modelId="{6FAD8E62-82FA-554B-9133-90B53DE30A76}">
      <dsp:nvSpPr>
        <dsp:cNvPr id="0" name=""/>
        <dsp:cNvSpPr/>
      </dsp:nvSpPr>
      <dsp:spPr>
        <a:xfrm>
          <a:off x="3460498" y="3805669"/>
          <a:ext cx="1564439" cy="1564439"/>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Why</a:t>
          </a:r>
        </a:p>
      </dsp:txBody>
      <dsp:txXfrm>
        <a:off x="3689605" y="4034776"/>
        <a:ext cx="1106225" cy="1106225"/>
      </dsp:txXfrm>
    </dsp:sp>
    <dsp:sp modelId="{FE057049-5A6C-304C-A080-53AE97356735}">
      <dsp:nvSpPr>
        <dsp:cNvPr id="0" name=""/>
        <dsp:cNvSpPr/>
      </dsp:nvSpPr>
      <dsp:spPr>
        <a:xfrm>
          <a:off x="5181381" y="3805669"/>
          <a:ext cx="2346659" cy="156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Data Independence</a:t>
          </a:r>
        </a:p>
        <a:p>
          <a:pPr marL="114300" lvl="1" indent="-114300" algn="l" defTabSz="577850">
            <a:lnSpc>
              <a:spcPct val="90000"/>
            </a:lnSpc>
            <a:spcBef>
              <a:spcPct val="0"/>
            </a:spcBef>
            <a:spcAft>
              <a:spcPct val="15000"/>
            </a:spcAft>
            <a:buChar char="•"/>
          </a:pPr>
          <a:r>
            <a:rPr lang="en-US" sz="1300" kern="1200" dirty="0"/>
            <a:t>User Productivity</a:t>
          </a:r>
        </a:p>
      </dsp:txBody>
      <dsp:txXfrm>
        <a:off x="5181381" y="3805669"/>
        <a:ext cx="2346659" cy="1564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BA2A4-FFE3-5647-8407-F75A2EFA318A}">
      <dsp:nvSpPr>
        <dsp:cNvPr id="0" name=""/>
        <dsp:cNvSpPr/>
      </dsp:nvSpPr>
      <dsp:spPr>
        <a:xfrm>
          <a:off x="558457" y="0"/>
          <a:ext cx="6329188" cy="556895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6DA75-6FC7-F549-B5E5-BDCD7F881F9E}">
      <dsp:nvSpPr>
        <dsp:cNvPr id="0" name=""/>
        <dsp:cNvSpPr/>
      </dsp:nvSpPr>
      <dsp:spPr>
        <a:xfrm>
          <a:off x="7998" y="1670685"/>
          <a:ext cx="2396714" cy="22275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1. Three Principal phases of the system R project</a:t>
          </a:r>
        </a:p>
      </dsp:txBody>
      <dsp:txXfrm>
        <a:off x="116739" y="1779426"/>
        <a:ext cx="2179232" cy="2010098"/>
      </dsp:txXfrm>
    </dsp:sp>
    <dsp:sp modelId="{92101D1E-82B3-B046-922C-FC79F51FFE16}">
      <dsp:nvSpPr>
        <dsp:cNvPr id="0" name=""/>
        <dsp:cNvSpPr/>
      </dsp:nvSpPr>
      <dsp:spPr>
        <a:xfrm>
          <a:off x="2524694" y="1670685"/>
          <a:ext cx="2396714" cy="22275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2. Lessons learned from system R about design of database systems in general</a:t>
          </a:r>
        </a:p>
      </dsp:txBody>
      <dsp:txXfrm>
        <a:off x="2633435" y="1779426"/>
        <a:ext cx="2179232" cy="2010098"/>
      </dsp:txXfrm>
    </dsp:sp>
    <dsp:sp modelId="{0792905E-115C-4145-851A-0FDA8D4D5EF9}">
      <dsp:nvSpPr>
        <dsp:cNvPr id="0" name=""/>
        <dsp:cNvSpPr/>
      </dsp:nvSpPr>
      <dsp:spPr>
        <a:xfrm>
          <a:off x="5041390" y="1670685"/>
          <a:ext cx="2396714" cy="22275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endParaRPr lang="en-US" sz="1700" kern="1200" dirty="0"/>
        </a:p>
        <a:p>
          <a:pPr marL="0" lvl="0" indent="0" algn="ctr" defTabSz="755650">
            <a:lnSpc>
              <a:spcPct val="90000"/>
            </a:lnSpc>
            <a:spcBef>
              <a:spcPct val="0"/>
            </a:spcBef>
            <a:spcAft>
              <a:spcPct val="35000"/>
            </a:spcAft>
            <a:buNone/>
          </a:pPr>
          <a:r>
            <a:rPr lang="en-US" sz="1700" kern="1200" dirty="0"/>
            <a:t>3. Our Views regarding contributions of System R to the present era Relational DB system</a:t>
          </a:r>
        </a:p>
        <a:p>
          <a:pPr marL="0" lvl="0" indent="0" algn="ctr" defTabSz="755650">
            <a:lnSpc>
              <a:spcPct val="90000"/>
            </a:lnSpc>
            <a:spcBef>
              <a:spcPct val="0"/>
            </a:spcBef>
            <a:spcAft>
              <a:spcPct val="35000"/>
            </a:spcAft>
            <a:buNone/>
          </a:pPr>
          <a:endParaRPr lang="en-US" sz="1700" kern="1200" dirty="0"/>
        </a:p>
      </dsp:txBody>
      <dsp:txXfrm>
        <a:off x="5150131" y="1779426"/>
        <a:ext cx="2179232" cy="20100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F5F60-3288-004E-98C4-207CEF6F1B8E}">
      <dsp:nvSpPr>
        <dsp:cNvPr id="0" name=""/>
        <dsp:cNvSpPr/>
      </dsp:nvSpPr>
      <dsp:spPr>
        <a:xfrm rot="5400000">
          <a:off x="256460" y="3134806"/>
          <a:ext cx="767160" cy="1276537"/>
        </a:xfrm>
        <a:prstGeom prst="corner">
          <a:avLst>
            <a:gd name="adj1" fmla="val 16120"/>
            <a:gd name="adj2" fmla="val 16110"/>
          </a:avLst>
        </a:prstGeom>
        <a:solidFill>
          <a:schemeClr val="accent6">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4AC2E7C-0D34-054A-97C8-6D7B53DA1C5B}">
      <dsp:nvSpPr>
        <dsp:cNvPr id="0" name=""/>
        <dsp:cNvSpPr/>
      </dsp:nvSpPr>
      <dsp:spPr>
        <a:xfrm>
          <a:off x="128402" y="3516215"/>
          <a:ext cx="1152465" cy="101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tx1"/>
              </a:solidFill>
            </a:rPr>
            <a:t>Phase 0 : 1974-1975</a:t>
          </a:r>
        </a:p>
      </dsp:txBody>
      <dsp:txXfrm>
        <a:off x="128402" y="3516215"/>
        <a:ext cx="1152465" cy="1010203"/>
      </dsp:txXfrm>
    </dsp:sp>
    <dsp:sp modelId="{726D590E-126E-9747-9402-FB4CDAB17E0D}">
      <dsp:nvSpPr>
        <dsp:cNvPr id="0" name=""/>
        <dsp:cNvSpPr/>
      </dsp:nvSpPr>
      <dsp:spPr>
        <a:xfrm>
          <a:off x="1063421" y="3040825"/>
          <a:ext cx="217446" cy="217446"/>
        </a:xfrm>
        <a:prstGeom prst="triangle">
          <a:avLst>
            <a:gd name="adj" fmla="val 100000"/>
          </a:avLst>
        </a:prstGeom>
        <a:solidFill>
          <a:schemeClr val="accent6">
            <a:alpha val="90000"/>
            <a:hueOff val="0"/>
            <a:satOff val="0"/>
            <a:lumOff val="0"/>
            <a:alphaOff val="-2857"/>
          </a:schemeClr>
        </a:solidFill>
        <a:ln w="12700" cap="flat" cmpd="sng" algn="ctr">
          <a:solidFill>
            <a:schemeClr val="accent6">
              <a:alpha val="90000"/>
              <a:hueOff val="0"/>
              <a:satOff val="0"/>
              <a:lumOff val="0"/>
              <a:alphaOff val="-2857"/>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D499167-0854-9B4D-953D-EB5DC716C256}">
      <dsp:nvSpPr>
        <dsp:cNvPr id="0" name=""/>
        <dsp:cNvSpPr/>
      </dsp:nvSpPr>
      <dsp:spPr>
        <a:xfrm rot="5400000">
          <a:off x="1667303" y="2785691"/>
          <a:ext cx="767160" cy="1276537"/>
        </a:xfrm>
        <a:prstGeom prst="corner">
          <a:avLst>
            <a:gd name="adj1" fmla="val 16120"/>
            <a:gd name="adj2" fmla="val 16110"/>
          </a:avLst>
        </a:prstGeom>
        <a:solidFill>
          <a:schemeClr val="accent6">
            <a:alpha val="90000"/>
            <a:hueOff val="0"/>
            <a:satOff val="0"/>
            <a:lumOff val="0"/>
            <a:alphaOff val="-5714"/>
          </a:schemeClr>
        </a:solidFill>
        <a:ln w="12700" cap="flat" cmpd="sng" algn="ctr">
          <a:solidFill>
            <a:schemeClr val="accent6">
              <a:alpha val="90000"/>
              <a:hueOff val="0"/>
              <a:satOff val="0"/>
              <a:lumOff val="0"/>
              <a:alphaOff val="-5714"/>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371ACC9-9C8D-6B4A-ADD7-673BA02398BC}">
      <dsp:nvSpPr>
        <dsp:cNvPr id="0" name=""/>
        <dsp:cNvSpPr/>
      </dsp:nvSpPr>
      <dsp:spPr>
        <a:xfrm>
          <a:off x="1539245" y="3167101"/>
          <a:ext cx="1152465" cy="101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Initial Single User Prototype, Try out ideas and find issues</a:t>
          </a:r>
        </a:p>
      </dsp:txBody>
      <dsp:txXfrm>
        <a:off x="1539245" y="3167101"/>
        <a:ext cx="1152465" cy="1010203"/>
      </dsp:txXfrm>
    </dsp:sp>
    <dsp:sp modelId="{9BC19C49-D82C-B84E-9196-3D14020DD15E}">
      <dsp:nvSpPr>
        <dsp:cNvPr id="0" name=""/>
        <dsp:cNvSpPr/>
      </dsp:nvSpPr>
      <dsp:spPr>
        <a:xfrm>
          <a:off x="2474264" y="2691711"/>
          <a:ext cx="217446" cy="217446"/>
        </a:xfrm>
        <a:prstGeom prst="triangle">
          <a:avLst>
            <a:gd name="adj" fmla="val 100000"/>
          </a:avLst>
        </a:prstGeom>
        <a:solidFill>
          <a:schemeClr val="accent6">
            <a:alpha val="90000"/>
            <a:hueOff val="0"/>
            <a:satOff val="0"/>
            <a:lumOff val="0"/>
            <a:alphaOff val="-8571"/>
          </a:schemeClr>
        </a:solidFill>
        <a:ln w="12700" cap="flat" cmpd="sng" algn="ctr">
          <a:solidFill>
            <a:schemeClr val="accent6">
              <a:alpha val="90000"/>
              <a:hueOff val="0"/>
              <a:satOff val="0"/>
              <a:lumOff val="0"/>
              <a:alphaOff val="-8571"/>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AE109AE-A9B2-534B-A648-E02D755E90F1}">
      <dsp:nvSpPr>
        <dsp:cNvPr id="0" name=""/>
        <dsp:cNvSpPr/>
      </dsp:nvSpPr>
      <dsp:spPr>
        <a:xfrm rot="5400000">
          <a:off x="3078145" y="2436577"/>
          <a:ext cx="767160" cy="1276537"/>
        </a:xfrm>
        <a:prstGeom prst="corner">
          <a:avLst>
            <a:gd name="adj1" fmla="val 16120"/>
            <a:gd name="adj2" fmla="val 16110"/>
          </a:avLst>
        </a:prstGeom>
        <a:solidFill>
          <a:schemeClr val="accent6">
            <a:alpha val="90000"/>
            <a:hueOff val="0"/>
            <a:satOff val="0"/>
            <a:lumOff val="0"/>
            <a:alphaOff val="-11429"/>
          </a:schemeClr>
        </a:solidFill>
        <a:ln w="12700" cap="flat" cmpd="sng" algn="ctr">
          <a:solidFill>
            <a:schemeClr val="accent6">
              <a:alpha val="90000"/>
              <a:hueOff val="0"/>
              <a:satOff val="0"/>
              <a:lumOff val="0"/>
              <a:alphaOff val="-11429"/>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CE22087-6010-4B42-9409-A8B4C7ACD073}">
      <dsp:nvSpPr>
        <dsp:cNvPr id="0" name=""/>
        <dsp:cNvSpPr/>
      </dsp:nvSpPr>
      <dsp:spPr>
        <a:xfrm>
          <a:off x="2950087" y="2817986"/>
          <a:ext cx="1152465" cy="101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Throw away version 1.0 once prototype is ready</a:t>
          </a:r>
        </a:p>
      </dsp:txBody>
      <dsp:txXfrm>
        <a:off x="2950087" y="2817986"/>
        <a:ext cx="1152465" cy="1010203"/>
      </dsp:txXfrm>
    </dsp:sp>
    <dsp:sp modelId="{238FEDCC-60C4-F54E-AB25-759504D20D51}">
      <dsp:nvSpPr>
        <dsp:cNvPr id="0" name=""/>
        <dsp:cNvSpPr/>
      </dsp:nvSpPr>
      <dsp:spPr>
        <a:xfrm>
          <a:off x="3885106" y="2342597"/>
          <a:ext cx="217446" cy="217446"/>
        </a:xfrm>
        <a:prstGeom prst="triangle">
          <a:avLst>
            <a:gd name="adj" fmla="val 100000"/>
          </a:avLst>
        </a:prstGeom>
        <a:solidFill>
          <a:schemeClr val="accent6">
            <a:alpha val="90000"/>
            <a:hueOff val="0"/>
            <a:satOff val="0"/>
            <a:lumOff val="0"/>
            <a:alphaOff val="-14286"/>
          </a:schemeClr>
        </a:solidFill>
        <a:ln w="12700" cap="flat" cmpd="sng" algn="ctr">
          <a:solidFill>
            <a:schemeClr val="accent6">
              <a:alpha val="90000"/>
              <a:hueOff val="0"/>
              <a:satOff val="0"/>
              <a:lumOff val="0"/>
              <a:alphaOff val="-14286"/>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A8A467C-6B95-B84E-8943-0A6A16E572A2}">
      <dsp:nvSpPr>
        <dsp:cNvPr id="0" name=""/>
        <dsp:cNvSpPr/>
      </dsp:nvSpPr>
      <dsp:spPr>
        <a:xfrm rot="5400000">
          <a:off x="4488988" y="2087462"/>
          <a:ext cx="767160" cy="1276537"/>
        </a:xfrm>
        <a:prstGeom prst="corner">
          <a:avLst>
            <a:gd name="adj1" fmla="val 16120"/>
            <a:gd name="adj2" fmla="val 16110"/>
          </a:avLst>
        </a:prstGeom>
        <a:solidFill>
          <a:schemeClr val="accent6">
            <a:alpha val="90000"/>
            <a:hueOff val="0"/>
            <a:satOff val="0"/>
            <a:lumOff val="0"/>
            <a:alphaOff val="-17143"/>
          </a:schemeClr>
        </a:solidFill>
        <a:ln w="12700" cap="flat" cmpd="sng" algn="ctr">
          <a:solidFill>
            <a:schemeClr val="accent6">
              <a:alpha val="90000"/>
              <a:hueOff val="0"/>
              <a:satOff val="0"/>
              <a:lumOff val="0"/>
              <a:alphaOff val="-17143"/>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87233B7-2832-154B-A75C-C8C4CBF215F7}">
      <dsp:nvSpPr>
        <dsp:cNvPr id="0" name=""/>
        <dsp:cNvSpPr/>
      </dsp:nvSpPr>
      <dsp:spPr>
        <a:xfrm>
          <a:off x="4360930" y="2468872"/>
          <a:ext cx="1152465" cy="101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tx1"/>
              </a:solidFill>
            </a:rPr>
            <a:t>Phase 1 : 1976-1977</a:t>
          </a:r>
        </a:p>
      </dsp:txBody>
      <dsp:txXfrm>
        <a:off x="4360930" y="2468872"/>
        <a:ext cx="1152465" cy="1010203"/>
      </dsp:txXfrm>
    </dsp:sp>
    <dsp:sp modelId="{1AB6DE9D-D190-C44D-BE77-2E3B9442DB53}">
      <dsp:nvSpPr>
        <dsp:cNvPr id="0" name=""/>
        <dsp:cNvSpPr/>
      </dsp:nvSpPr>
      <dsp:spPr>
        <a:xfrm>
          <a:off x="5295949" y="1993482"/>
          <a:ext cx="217446" cy="217446"/>
        </a:xfrm>
        <a:prstGeom prst="triangle">
          <a:avLst>
            <a:gd name="adj" fmla="val 100000"/>
          </a:avLst>
        </a:prstGeom>
        <a:solidFill>
          <a:schemeClr val="accent6">
            <a:alpha val="90000"/>
            <a:hueOff val="0"/>
            <a:satOff val="0"/>
            <a:lumOff val="0"/>
            <a:alphaOff val="-2000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8437F80-2DEE-A045-A7DF-07C66377D8B5}">
      <dsp:nvSpPr>
        <dsp:cNvPr id="0" name=""/>
        <dsp:cNvSpPr/>
      </dsp:nvSpPr>
      <dsp:spPr>
        <a:xfrm rot="5400000">
          <a:off x="5899831" y="1738348"/>
          <a:ext cx="767160" cy="1276537"/>
        </a:xfrm>
        <a:prstGeom prst="corner">
          <a:avLst>
            <a:gd name="adj1" fmla="val 16120"/>
            <a:gd name="adj2" fmla="val 16110"/>
          </a:avLst>
        </a:prstGeom>
        <a:solidFill>
          <a:schemeClr val="accent6">
            <a:alpha val="90000"/>
            <a:hueOff val="0"/>
            <a:satOff val="0"/>
            <a:lumOff val="0"/>
            <a:alphaOff val="-22857"/>
          </a:schemeClr>
        </a:solidFill>
        <a:ln w="12700" cap="flat" cmpd="sng" algn="ctr">
          <a:solidFill>
            <a:schemeClr val="accent6">
              <a:alpha val="90000"/>
              <a:hueOff val="0"/>
              <a:satOff val="0"/>
              <a:lumOff val="0"/>
              <a:alphaOff val="-22857"/>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C75BF39-4AC3-7549-950A-E4ED404515FA}">
      <dsp:nvSpPr>
        <dsp:cNvPr id="0" name=""/>
        <dsp:cNvSpPr/>
      </dsp:nvSpPr>
      <dsp:spPr>
        <a:xfrm>
          <a:off x="5771772" y="2119758"/>
          <a:ext cx="1152465" cy="101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Full-function Multi-user prototype</a:t>
          </a:r>
        </a:p>
      </dsp:txBody>
      <dsp:txXfrm>
        <a:off x="5771772" y="2119758"/>
        <a:ext cx="1152465" cy="1010203"/>
      </dsp:txXfrm>
    </dsp:sp>
    <dsp:sp modelId="{027654EB-F81C-3642-898E-79E4ADF0292E}">
      <dsp:nvSpPr>
        <dsp:cNvPr id="0" name=""/>
        <dsp:cNvSpPr/>
      </dsp:nvSpPr>
      <dsp:spPr>
        <a:xfrm>
          <a:off x="6706791" y="1644368"/>
          <a:ext cx="217446" cy="217446"/>
        </a:xfrm>
        <a:prstGeom prst="triangle">
          <a:avLst>
            <a:gd name="adj" fmla="val 100000"/>
          </a:avLst>
        </a:prstGeom>
        <a:solidFill>
          <a:schemeClr val="accent6">
            <a:alpha val="90000"/>
            <a:hueOff val="0"/>
            <a:satOff val="0"/>
            <a:lumOff val="0"/>
            <a:alphaOff val="-25714"/>
          </a:schemeClr>
        </a:solidFill>
        <a:ln w="12700" cap="flat" cmpd="sng" algn="ctr">
          <a:solidFill>
            <a:schemeClr val="accent6">
              <a:alpha val="90000"/>
              <a:hueOff val="0"/>
              <a:satOff val="0"/>
              <a:lumOff val="0"/>
              <a:alphaOff val="-25714"/>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14A6736-F564-2B4D-84A3-7DD67F35780D}">
      <dsp:nvSpPr>
        <dsp:cNvPr id="0" name=""/>
        <dsp:cNvSpPr/>
      </dsp:nvSpPr>
      <dsp:spPr>
        <a:xfrm rot="5400000">
          <a:off x="7310673" y="1389234"/>
          <a:ext cx="767160" cy="1276537"/>
        </a:xfrm>
        <a:prstGeom prst="corner">
          <a:avLst>
            <a:gd name="adj1" fmla="val 16120"/>
            <a:gd name="adj2" fmla="val 16110"/>
          </a:avLst>
        </a:prstGeom>
        <a:solidFill>
          <a:schemeClr val="accent6">
            <a:alpha val="90000"/>
            <a:hueOff val="0"/>
            <a:satOff val="0"/>
            <a:lumOff val="0"/>
            <a:alphaOff val="-28571"/>
          </a:schemeClr>
        </a:solidFill>
        <a:ln w="12700" cap="flat" cmpd="sng" algn="ctr">
          <a:solidFill>
            <a:schemeClr val="accent6">
              <a:alpha val="90000"/>
              <a:hueOff val="0"/>
              <a:satOff val="0"/>
              <a:lumOff val="0"/>
              <a:alphaOff val="-28571"/>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E0E53DD-2B73-4E41-B616-269BC3E5D58F}">
      <dsp:nvSpPr>
        <dsp:cNvPr id="0" name=""/>
        <dsp:cNvSpPr/>
      </dsp:nvSpPr>
      <dsp:spPr>
        <a:xfrm>
          <a:off x="7182615" y="1770643"/>
          <a:ext cx="1152465" cy="101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tx1"/>
              </a:solidFill>
            </a:rPr>
            <a:t>Phase II : 1978-1979</a:t>
          </a:r>
        </a:p>
      </dsp:txBody>
      <dsp:txXfrm>
        <a:off x="7182615" y="1770643"/>
        <a:ext cx="1152465" cy="1010203"/>
      </dsp:txXfrm>
    </dsp:sp>
    <dsp:sp modelId="{0764252D-FD88-6348-B9B0-750B0D49AD1F}">
      <dsp:nvSpPr>
        <dsp:cNvPr id="0" name=""/>
        <dsp:cNvSpPr/>
      </dsp:nvSpPr>
      <dsp:spPr>
        <a:xfrm>
          <a:off x="8117634" y="1295253"/>
          <a:ext cx="217446" cy="217446"/>
        </a:xfrm>
        <a:prstGeom prst="triangle">
          <a:avLst>
            <a:gd name="adj" fmla="val 100000"/>
          </a:avLst>
        </a:prstGeom>
        <a:solidFill>
          <a:schemeClr val="accent6">
            <a:alpha val="90000"/>
            <a:hueOff val="0"/>
            <a:satOff val="0"/>
            <a:lumOff val="0"/>
            <a:alphaOff val="-31429"/>
          </a:schemeClr>
        </a:solidFill>
        <a:ln w="12700" cap="flat" cmpd="sng" algn="ctr">
          <a:solidFill>
            <a:schemeClr val="accent6">
              <a:alpha val="90000"/>
              <a:hueOff val="0"/>
              <a:satOff val="0"/>
              <a:lumOff val="0"/>
              <a:alphaOff val="-31429"/>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9EC25FA-4925-844F-B7D0-42620DB156F2}">
      <dsp:nvSpPr>
        <dsp:cNvPr id="0" name=""/>
        <dsp:cNvSpPr/>
      </dsp:nvSpPr>
      <dsp:spPr>
        <a:xfrm rot="5400000">
          <a:off x="8721516" y="1040119"/>
          <a:ext cx="767160" cy="1276537"/>
        </a:xfrm>
        <a:prstGeom prst="corner">
          <a:avLst>
            <a:gd name="adj1" fmla="val 16120"/>
            <a:gd name="adj2" fmla="val 16110"/>
          </a:avLst>
        </a:prstGeom>
        <a:solidFill>
          <a:schemeClr val="accent6">
            <a:alpha val="90000"/>
            <a:hueOff val="0"/>
            <a:satOff val="0"/>
            <a:lumOff val="0"/>
            <a:alphaOff val="-34286"/>
          </a:schemeClr>
        </a:solidFill>
        <a:ln w="12700" cap="flat" cmpd="sng" algn="ctr">
          <a:solidFill>
            <a:schemeClr val="accent6">
              <a:alpha val="90000"/>
              <a:hueOff val="0"/>
              <a:satOff val="0"/>
              <a:lumOff val="0"/>
              <a:alphaOff val="-34286"/>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66FBE05-0CE2-EA43-8E7C-0C0E20548D95}">
      <dsp:nvSpPr>
        <dsp:cNvPr id="0" name=""/>
        <dsp:cNvSpPr/>
      </dsp:nvSpPr>
      <dsp:spPr>
        <a:xfrm>
          <a:off x="8593458" y="1421529"/>
          <a:ext cx="1152465" cy="101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Evaluation and Feedback ,Lots of good lessons learned</a:t>
          </a:r>
        </a:p>
      </dsp:txBody>
      <dsp:txXfrm>
        <a:off x="8593458" y="1421529"/>
        <a:ext cx="1152465" cy="1010203"/>
      </dsp:txXfrm>
    </dsp:sp>
    <dsp:sp modelId="{2C031644-26B4-CD45-A28B-ED7E6A8DBB71}">
      <dsp:nvSpPr>
        <dsp:cNvPr id="0" name=""/>
        <dsp:cNvSpPr/>
      </dsp:nvSpPr>
      <dsp:spPr>
        <a:xfrm>
          <a:off x="9528477" y="946139"/>
          <a:ext cx="217446" cy="217446"/>
        </a:xfrm>
        <a:prstGeom prst="triangle">
          <a:avLst>
            <a:gd name="adj" fmla="val 100000"/>
          </a:avLst>
        </a:prstGeom>
        <a:solidFill>
          <a:schemeClr val="accent6">
            <a:alpha val="90000"/>
            <a:hueOff val="0"/>
            <a:satOff val="0"/>
            <a:lumOff val="0"/>
            <a:alphaOff val="-37143"/>
          </a:schemeClr>
        </a:solidFill>
        <a:ln w="12700" cap="flat" cmpd="sng" algn="ctr">
          <a:solidFill>
            <a:schemeClr val="accent6">
              <a:alpha val="90000"/>
              <a:hueOff val="0"/>
              <a:satOff val="0"/>
              <a:lumOff val="0"/>
              <a:alphaOff val="-37143"/>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B5FDB0C-4539-DF4C-82B9-772E80B612C1}">
      <dsp:nvSpPr>
        <dsp:cNvPr id="0" name=""/>
        <dsp:cNvSpPr/>
      </dsp:nvSpPr>
      <dsp:spPr>
        <a:xfrm rot="5400000">
          <a:off x="10132358" y="691005"/>
          <a:ext cx="767160" cy="1276537"/>
        </a:xfrm>
        <a:prstGeom prst="corner">
          <a:avLst>
            <a:gd name="adj1" fmla="val 16120"/>
            <a:gd name="adj2" fmla="val 16110"/>
          </a:avLst>
        </a:prstGeom>
        <a:solidFill>
          <a:schemeClr val="accent6">
            <a:alpha val="90000"/>
            <a:hueOff val="0"/>
            <a:satOff val="0"/>
            <a:lumOff val="0"/>
            <a:alphaOff val="-4000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B8FDFBE-0E16-6542-B1EA-5D3C1347FA62}">
      <dsp:nvSpPr>
        <dsp:cNvPr id="0" name=""/>
        <dsp:cNvSpPr/>
      </dsp:nvSpPr>
      <dsp:spPr>
        <a:xfrm>
          <a:off x="10004300" y="1072414"/>
          <a:ext cx="1152465" cy="101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Evolved into SQL/Data System , a RDMS product offered by IBM in the DOS/VSE operating system</a:t>
          </a:r>
        </a:p>
      </dsp:txBody>
      <dsp:txXfrm>
        <a:off x="10004300" y="1072414"/>
        <a:ext cx="1152465" cy="10102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5A821-2E3B-4745-9DCC-2686156330D9}">
      <dsp:nvSpPr>
        <dsp:cNvPr id="0" name=""/>
        <dsp:cNvSpPr/>
      </dsp:nvSpPr>
      <dsp:spPr>
        <a:xfrm>
          <a:off x="2132255" y="2989"/>
          <a:ext cx="1820043" cy="910021"/>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defRPr b="1"/>
          </a:pPr>
          <a:r>
            <a:rPr lang="en-US" sz="2300" kern="1200" dirty="0"/>
            <a:t>Views and Authorization</a:t>
          </a:r>
        </a:p>
      </dsp:txBody>
      <dsp:txXfrm>
        <a:off x="2158909" y="29643"/>
        <a:ext cx="1766735" cy="856713"/>
      </dsp:txXfrm>
    </dsp:sp>
    <dsp:sp modelId="{707D562A-1F1C-2844-AF41-239D2E8A75F4}">
      <dsp:nvSpPr>
        <dsp:cNvPr id="0" name=""/>
        <dsp:cNvSpPr/>
      </dsp:nvSpPr>
      <dsp:spPr>
        <a:xfrm>
          <a:off x="2314259" y="913011"/>
          <a:ext cx="182004" cy="682516"/>
        </a:xfrm>
        <a:custGeom>
          <a:avLst/>
          <a:gdLst/>
          <a:ahLst/>
          <a:cxnLst/>
          <a:rect l="0" t="0" r="0" b="0"/>
          <a:pathLst>
            <a:path>
              <a:moveTo>
                <a:pt x="0" y="0"/>
              </a:moveTo>
              <a:lnTo>
                <a:pt x="0" y="682516"/>
              </a:lnTo>
              <a:lnTo>
                <a:pt x="182004" y="68251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FD2EA-3A35-8141-989D-220F99055D3D}">
      <dsp:nvSpPr>
        <dsp:cNvPr id="0" name=""/>
        <dsp:cNvSpPr/>
      </dsp:nvSpPr>
      <dsp:spPr>
        <a:xfrm>
          <a:off x="2496263" y="1140516"/>
          <a:ext cx="1456034" cy="910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Power and Flexibility</a:t>
          </a:r>
        </a:p>
      </dsp:txBody>
      <dsp:txXfrm>
        <a:off x="2522917" y="1167170"/>
        <a:ext cx="1402726" cy="856713"/>
      </dsp:txXfrm>
    </dsp:sp>
    <dsp:sp modelId="{3BCD706C-F3FE-F04F-AC41-E0841E15BB25}">
      <dsp:nvSpPr>
        <dsp:cNvPr id="0" name=""/>
        <dsp:cNvSpPr/>
      </dsp:nvSpPr>
      <dsp:spPr>
        <a:xfrm>
          <a:off x="2314259" y="913011"/>
          <a:ext cx="182004" cy="1820043"/>
        </a:xfrm>
        <a:custGeom>
          <a:avLst/>
          <a:gdLst/>
          <a:ahLst/>
          <a:cxnLst/>
          <a:rect l="0" t="0" r="0" b="0"/>
          <a:pathLst>
            <a:path>
              <a:moveTo>
                <a:pt x="0" y="0"/>
              </a:moveTo>
              <a:lnTo>
                <a:pt x="0" y="1820043"/>
              </a:lnTo>
              <a:lnTo>
                <a:pt x="182004" y="18200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A3C18E-C363-A540-A313-D02F2912DABC}">
      <dsp:nvSpPr>
        <dsp:cNvPr id="0" name=""/>
        <dsp:cNvSpPr/>
      </dsp:nvSpPr>
      <dsp:spPr>
        <a:xfrm>
          <a:off x="2496263" y="2278044"/>
          <a:ext cx="1456034" cy="910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Grant and Revoke</a:t>
          </a:r>
        </a:p>
      </dsp:txBody>
      <dsp:txXfrm>
        <a:off x="2522917" y="2304698"/>
        <a:ext cx="1402726" cy="856713"/>
      </dsp:txXfrm>
    </dsp:sp>
    <dsp:sp modelId="{F89751C2-C81A-5C48-BD5C-B9B01972C6C9}">
      <dsp:nvSpPr>
        <dsp:cNvPr id="0" name=""/>
        <dsp:cNvSpPr/>
      </dsp:nvSpPr>
      <dsp:spPr>
        <a:xfrm>
          <a:off x="4407309" y="2989"/>
          <a:ext cx="1820043" cy="910021"/>
        </a:xfrm>
        <a:prstGeom prst="roundRect">
          <a:avLst>
            <a:gd name="adj" fmla="val 10000"/>
          </a:avLst>
        </a:prstGeom>
        <a:solidFill>
          <a:schemeClr val="tx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defRPr b="1"/>
          </a:pPr>
          <a:r>
            <a:rPr lang="en-US" sz="2300" kern="1200" dirty="0"/>
            <a:t>Recovery Sub-system</a:t>
          </a:r>
        </a:p>
      </dsp:txBody>
      <dsp:txXfrm>
        <a:off x="4433963" y="29643"/>
        <a:ext cx="1766735" cy="856713"/>
      </dsp:txXfrm>
    </dsp:sp>
    <dsp:sp modelId="{1A5A1A6D-B836-BC45-AB42-4E962000E070}">
      <dsp:nvSpPr>
        <dsp:cNvPr id="0" name=""/>
        <dsp:cNvSpPr/>
      </dsp:nvSpPr>
      <dsp:spPr>
        <a:xfrm>
          <a:off x="4589314" y="913011"/>
          <a:ext cx="182004" cy="682516"/>
        </a:xfrm>
        <a:custGeom>
          <a:avLst/>
          <a:gdLst/>
          <a:ahLst/>
          <a:cxnLst/>
          <a:rect l="0" t="0" r="0" b="0"/>
          <a:pathLst>
            <a:path>
              <a:moveTo>
                <a:pt x="0" y="0"/>
              </a:moveTo>
              <a:lnTo>
                <a:pt x="0" y="682516"/>
              </a:lnTo>
              <a:lnTo>
                <a:pt x="182004" y="68251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FA90D-B6CD-4A4A-88DA-60427A5788A9}">
      <dsp:nvSpPr>
        <dsp:cNvPr id="0" name=""/>
        <dsp:cNvSpPr/>
      </dsp:nvSpPr>
      <dsp:spPr>
        <a:xfrm>
          <a:off x="4771318" y="1140516"/>
          <a:ext cx="1456034" cy="910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Disk Failure</a:t>
          </a:r>
        </a:p>
      </dsp:txBody>
      <dsp:txXfrm>
        <a:off x="4797972" y="1167170"/>
        <a:ext cx="1402726" cy="856713"/>
      </dsp:txXfrm>
    </dsp:sp>
    <dsp:sp modelId="{0024026C-CCCF-1146-BDB8-1250F024BA07}">
      <dsp:nvSpPr>
        <dsp:cNvPr id="0" name=""/>
        <dsp:cNvSpPr/>
      </dsp:nvSpPr>
      <dsp:spPr>
        <a:xfrm>
          <a:off x="4589314" y="913011"/>
          <a:ext cx="182004" cy="1820043"/>
        </a:xfrm>
        <a:custGeom>
          <a:avLst/>
          <a:gdLst/>
          <a:ahLst/>
          <a:cxnLst/>
          <a:rect l="0" t="0" r="0" b="0"/>
          <a:pathLst>
            <a:path>
              <a:moveTo>
                <a:pt x="0" y="0"/>
              </a:moveTo>
              <a:lnTo>
                <a:pt x="0" y="1820043"/>
              </a:lnTo>
              <a:lnTo>
                <a:pt x="182004" y="18200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D1499E-F957-AB43-88B2-9C950A52035F}">
      <dsp:nvSpPr>
        <dsp:cNvPr id="0" name=""/>
        <dsp:cNvSpPr/>
      </dsp:nvSpPr>
      <dsp:spPr>
        <a:xfrm>
          <a:off x="4771318" y="2278044"/>
          <a:ext cx="1456034" cy="910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System Failure</a:t>
          </a:r>
        </a:p>
      </dsp:txBody>
      <dsp:txXfrm>
        <a:off x="4797972" y="2304698"/>
        <a:ext cx="1402726" cy="856713"/>
      </dsp:txXfrm>
    </dsp:sp>
    <dsp:sp modelId="{C7A0E523-020E-7746-9E8E-8902D5EB0BBD}">
      <dsp:nvSpPr>
        <dsp:cNvPr id="0" name=""/>
        <dsp:cNvSpPr/>
      </dsp:nvSpPr>
      <dsp:spPr>
        <a:xfrm>
          <a:off x="4589314" y="913011"/>
          <a:ext cx="182004" cy="2957570"/>
        </a:xfrm>
        <a:custGeom>
          <a:avLst/>
          <a:gdLst/>
          <a:ahLst/>
          <a:cxnLst/>
          <a:rect l="0" t="0" r="0" b="0"/>
          <a:pathLst>
            <a:path>
              <a:moveTo>
                <a:pt x="0" y="0"/>
              </a:moveTo>
              <a:lnTo>
                <a:pt x="0" y="2957570"/>
              </a:lnTo>
              <a:lnTo>
                <a:pt x="182004" y="295757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6CF87-D79C-B748-9357-AD4437F9460E}">
      <dsp:nvSpPr>
        <dsp:cNvPr id="0" name=""/>
        <dsp:cNvSpPr/>
      </dsp:nvSpPr>
      <dsp:spPr>
        <a:xfrm>
          <a:off x="4771318" y="3415571"/>
          <a:ext cx="1456034" cy="910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Transaction Failure</a:t>
          </a:r>
        </a:p>
      </dsp:txBody>
      <dsp:txXfrm>
        <a:off x="4797972" y="3442225"/>
        <a:ext cx="1402726" cy="856713"/>
      </dsp:txXfrm>
    </dsp:sp>
    <dsp:sp modelId="{5C3A668C-9343-6848-BCA7-F4C8D952A19C}">
      <dsp:nvSpPr>
        <dsp:cNvPr id="0" name=""/>
        <dsp:cNvSpPr/>
      </dsp:nvSpPr>
      <dsp:spPr>
        <a:xfrm>
          <a:off x="6682364" y="2989"/>
          <a:ext cx="1820043" cy="910021"/>
        </a:xfrm>
        <a:prstGeom prst="roundRect">
          <a:avLst>
            <a:gd name="adj" fmla="val 10000"/>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defRPr b="1"/>
          </a:pPr>
          <a:r>
            <a:rPr lang="en-US" sz="2300" kern="1200" dirty="0"/>
            <a:t>Locking Sub-system</a:t>
          </a:r>
        </a:p>
      </dsp:txBody>
      <dsp:txXfrm>
        <a:off x="6709018" y="29643"/>
        <a:ext cx="1766735" cy="856713"/>
      </dsp:txXfrm>
    </dsp:sp>
    <dsp:sp modelId="{4B234F73-6D21-324C-A1B1-AD6A690BE921}">
      <dsp:nvSpPr>
        <dsp:cNvPr id="0" name=""/>
        <dsp:cNvSpPr/>
      </dsp:nvSpPr>
      <dsp:spPr>
        <a:xfrm>
          <a:off x="6864368" y="913011"/>
          <a:ext cx="182004" cy="682516"/>
        </a:xfrm>
        <a:custGeom>
          <a:avLst/>
          <a:gdLst/>
          <a:ahLst/>
          <a:cxnLst/>
          <a:rect l="0" t="0" r="0" b="0"/>
          <a:pathLst>
            <a:path>
              <a:moveTo>
                <a:pt x="0" y="0"/>
              </a:moveTo>
              <a:lnTo>
                <a:pt x="0" y="682516"/>
              </a:lnTo>
              <a:lnTo>
                <a:pt x="182004" y="68251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13C864-9195-3644-88BB-B3623E8978C1}">
      <dsp:nvSpPr>
        <dsp:cNvPr id="0" name=""/>
        <dsp:cNvSpPr/>
      </dsp:nvSpPr>
      <dsp:spPr>
        <a:xfrm>
          <a:off x="7046372" y="1140516"/>
          <a:ext cx="1456034" cy="910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Intention Lock</a:t>
          </a:r>
        </a:p>
      </dsp:txBody>
      <dsp:txXfrm>
        <a:off x="7073026" y="1167170"/>
        <a:ext cx="1402726" cy="856713"/>
      </dsp:txXfrm>
    </dsp:sp>
    <dsp:sp modelId="{609A8FE7-0939-5F45-8BCC-46CCBFEBFD01}">
      <dsp:nvSpPr>
        <dsp:cNvPr id="0" name=""/>
        <dsp:cNvSpPr/>
      </dsp:nvSpPr>
      <dsp:spPr>
        <a:xfrm>
          <a:off x="6864368" y="913011"/>
          <a:ext cx="182004" cy="1820043"/>
        </a:xfrm>
        <a:custGeom>
          <a:avLst/>
          <a:gdLst/>
          <a:ahLst/>
          <a:cxnLst/>
          <a:rect l="0" t="0" r="0" b="0"/>
          <a:pathLst>
            <a:path>
              <a:moveTo>
                <a:pt x="0" y="0"/>
              </a:moveTo>
              <a:lnTo>
                <a:pt x="0" y="1820043"/>
              </a:lnTo>
              <a:lnTo>
                <a:pt x="182004" y="18200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6D3D4E-91FD-5447-AA58-8259D264C121}">
      <dsp:nvSpPr>
        <dsp:cNvPr id="0" name=""/>
        <dsp:cNvSpPr/>
      </dsp:nvSpPr>
      <dsp:spPr>
        <a:xfrm>
          <a:off x="7046372" y="2278044"/>
          <a:ext cx="1456034" cy="91002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Exclusive Lock</a:t>
          </a:r>
        </a:p>
      </dsp:txBody>
      <dsp:txXfrm>
        <a:off x="7073026" y="2304698"/>
        <a:ext cx="1402726" cy="8567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19248-F14F-A741-B022-B24934C94749}">
      <dsp:nvSpPr>
        <dsp:cNvPr id="0" name=""/>
        <dsp:cNvSpPr/>
      </dsp:nvSpPr>
      <dsp:spPr>
        <a:xfrm>
          <a:off x="4270" y="614367"/>
          <a:ext cx="3732845" cy="584357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8791" tIns="0" rIns="358791" bIns="330200" numCol="1" spcCol="1270" anchor="t" anchorCtr="0">
          <a:noAutofit/>
        </a:bodyPr>
        <a:lstStyle/>
        <a:p>
          <a:pPr marL="0" lvl="0" indent="0" algn="l" defTabSz="622300">
            <a:lnSpc>
              <a:spcPct val="90000"/>
            </a:lnSpc>
            <a:spcBef>
              <a:spcPct val="0"/>
            </a:spcBef>
            <a:spcAft>
              <a:spcPct val="35000"/>
            </a:spcAft>
            <a:buNone/>
          </a:pPr>
          <a:endParaRPr lang="en-US" sz="1400" kern="1200" dirty="0"/>
        </a:p>
        <a:p>
          <a:pPr marL="114300" lvl="1" indent="-114300" algn="l" defTabSz="622300">
            <a:lnSpc>
              <a:spcPct val="90000"/>
            </a:lnSpc>
            <a:spcBef>
              <a:spcPct val="0"/>
            </a:spcBef>
            <a:spcAft>
              <a:spcPct val="15000"/>
            </a:spcAft>
            <a:buChar char="•"/>
          </a:pPr>
          <a:r>
            <a:rPr lang="en-US" sz="1400" kern="1200" dirty="0"/>
            <a:t>Need of functions like “Exists” , “Like” operators. </a:t>
          </a:r>
          <a:r>
            <a:rPr lang="en-US" sz="1400" b="1" kern="1200" dirty="0"/>
            <a:t>Which we currently hold now in RDBMS systems</a:t>
          </a:r>
          <a:endParaRPr lang="en-US" sz="1400" kern="1200" dirty="0"/>
        </a:p>
        <a:p>
          <a:pPr marL="114300" lvl="1" indent="-114300" algn="l" defTabSz="622300">
            <a:lnSpc>
              <a:spcPct val="90000"/>
            </a:lnSpc>
            <a:spcBef>
              <a:spcPct val="0"/>
            </a:spcBef>
            <a:spcAft>
              <a:spcPct val="15000"/>
            </a:spcAft>
            <a:buChar char="•"/>
          </a:pPr>
          <a:r>
            <a:rPr lang="en-US" sz="1400" kern="1200" dirty="0"/>
            <a:t>Need for “Outer Joins”. </a:t>
          </a:r>
          <a:r>
            <a:rPr lang="en-US" sz="1400" b="1" kern="1200" dirty="0"/>
            <a:t>Exist with us now</a:t>
          </a:r>
          <a:endParaRPr lang="en-US" sz="1400" kern="1200" dirty="0"/>
        </a:p>
        <a:p>
          <a:pPr marL="114300" lvl="1" indent="-114300" algn="l" defTabSz="622300">
            <a:lnSpc>
              <a:spcPct val="90000"/>
            </a:lnSpc>
            <a:spcBef>
              <a:spcPct val="0"/>
            </a:spcBef>
            <a:spcAft>
              <a:spcPct val="15000"/>
            </a:spcAft>
            <a:buChar char="•"/>
          </a:pPr>
          <a:r>
            <a:rPr lang="en-US" sz="1400" kern="1200" dirty="0"/>
            <a:t>Authorization could be augmented to the group instead of users. </a:t>
          </a:r>
          <a:r>
            <a:rPr lang="en-US" sz="1400" b="1" kern="1200" dirty="0"/>
            <a:t>Access is now provided to groups </a:t>
          </a:r>
          <a:endParaRPr lang="en-US" sz="1400" kern="1200" dirty="0"/>
        </a:p>
        <a:p>
          <a:pPr marL="114300" lvl="1" indent="-114300" algn="l" defTabSz="622300">
            <a:lnSpc>
              <a:spcPct val="90000"/>
            </a:lnSpc>
            <a:spcBef>
              <a:spcPct val="0"/>
            </a:spcBef>
            <a:spcAft>
              <a:spcPct val="15000"/>
            </a:spcAft>
            <a:buChar char="•"/>
          </a:pPr>
          <a:r>
            <a:rPr lang="en-US" sz="1400" kern="1200" dirty="0"/>
            <a:t>Creating new table out of existing table. </a:t>
          </a:r>
          <a:r>
            <a:rPr lang="en-US" sz="1400" b="1" kern="1200" dirty="0"/>
            <a:t>We have functionality of %</a:t>
          </a:r>
          <a:r>
            <a:rPr lang="en-US" sz="1400" b="1" kern="1200" dirty="0" err="1"/>
            <a:t>InsertSelect</a:t>
          </a:r>
          <a:r>
            <a:rPr lang="en-US" sz="1400" b="1" kern="1200" dirty="0"/>
            <a:t> now</a:t>
          </a:r>
          <a:endParaRPr lang="en-US" sz="1400" kern="1200" dirty="0"/>
        </a:p>
        <a:p>
          <a:pPr marL="114300" lvl="1" indent="-114300" algn="l" defTabSz="622300">
            <a:lnSpc>
              <a:spcPct val="90000"/>
            </a:lnSpc>
            <a:spcBef>
              <a:spcPct val="0"/>
            </a:spcBef>
            <a:spcAft>
              <a:spcPct val="15000"/>
            </a:spcAft>
            <a:buChar char="•"/>
          </a:pPr>
          <a:r>
            <a:rPr lang="en-US" sz="1400" kern="1200" dirty="0"/>
            <a:t>Shadow pages concept introduced in Recovery sub-systems could have an alternative of simply keeping the logs of all the updates.</a:t>
          </a:r>
        </a:p>
      </dsp:txBody>
      <dsp:txXfrm>
        <a:off x="4270" y="2951798"/>
        <a:ext cx="3732845" cy="3506146"/>
      </dsp:txXfrm>
    </dsp:sp>
    <dsp:sp modelId="{ED54EBFE-4962-4641-94CD-06EBAD74687A}">
      <dsp:nvSpPr>
        <dsp:cNvPr id="0" name=""/>
        <dsp:cNvSpPr/>
      </dsp:nvSpPr>
      <dsp:spPr>
        <a:xfrm>
          <a:off x="54541" y="1356774"/>
          <a:ext cx="3632303" cy="17435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8791" tIns="165100" rIns="358791" bIns="165100" numCol="1" spcCol="1270" anchor="ctr" anchorCtr="0">
          <a:noAutofit/>
        </a:bodyPr>
        <a:lstStyle/>
        <a:p>
          <a:pPr marL="0" lvl="0" indent="0" algn="l" defTabSz="2089150">
            <a:lnSpc>
              <a:spcPct val="90000"/>
            </a:lnSpc>
            <a:spcBef>
              <a:spcPct val="0"/>
            </a:spcBef>
            <a:spcAft>
              <a:spcPct val="35000"/>
            </a:spcAft>
            <a:buNone/>
          </a:pPr>
          <a:r>
            <a:rPr lang="en-US" sz="4700" kern="1200" dirty="0"/>
            <a:t>Suggestions</a:t>
          </a:r>
        </a:p>
      </dsp:txBody>
      <dsp:txXfrm>
        <a:off x="54541" y="1356774"/>
        <a:ext cx="3632303" cy="1743505"/>
      </dsp:txXfrm>
    </dsp:sp>
    <dsp:sp modelId="{3B480E27-710A-5347-B7F3-907B17D6FCDA}">
      <dsp:nvSpPr>
        <dsp:cNvPr id="0" name=""/>
        <dsp:cNvSpPr/>
      </dsp:nvSpPr>
      <dsp:spPr>
        <a:xfrm>
          <a:off x="4027700" y="614367"/>
          <a:ext cx="3632303" cy="4358764"/>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8791" tIns="0" rIns="358791" bIns="330200" numCol="1" spcCol="1270" anchor="t" anchorCtr="0">
          <a:noAutofit/>
        </a:bodyPr>
        <a:lstStyle/>
        <a:p>
          <a:pPr marL="0" lvl="0" indent="0" algn="l" defTabSz="1022350">
            <a:lnSpc>
              <a:spcPct val="90000"/>
            </a:lnSpc>
            <a:spcBef>
              <a:spcPct val="0"/>
            </a:spcBef>
            <a:spcAft>
              <a:spcPct val="35000"/>
            </a:spcAft>
            <a:buNone/>
          </a:pPr>
          <a:r>
            <a:rPr lang="en-US" sz="2300" i="1" kern="1200"/>
            <a:t>*These suggestions with SQL language were later presented as a paper published in 1980 as a user-experience with SQL data sublanguage</a:t>
          </a:r>
          <a:endParaRPr lang="en-US" sz="2300" kern="1200"/>
        </a:p>
      </dsp:txBody>
      <dsp:txXfrm>
        <a:off x="4027700" y="2357873"/>
        <a:ext cx="3632303" cy="2615258"/>
      </dsp:txXfrm>
    </dsp:sp>
    <dsp:sp modelId="{46509720-9B64-EC46-80A4-339D63124F4F}">
      <dsp:nvSpPr>
        <dsp:cNvPr id="0" name=""/>
        <dsp:cNvSpPr/>
      </dsp:nvSpPr>
      <dsp:spPr>
        <a:xfrm>
          <a:off x="4027700" y="614367"/>
          <a:ext cx="3632303" cy="17435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8791" tIns="165100" rIns="358791" bIns="165100" numCol="1" spcCol="1270" anchor="ctr" anchorCtr="0">
          <a:noAutofit/>
        </a:bodyPr>
        <a:lstStyle/>
        <a:p>
          <a:pPr marL="0" lvl="0" indent="0" algn="l" defTabSz="2089150">
            <a:lnSpc>
              <a:spcPct val="90000"/>
            </a:lnSpc>
            <a:spcBef>
              <a:spcPct val="0"/>
            </a:spcBef>
            <a:spcAft>
              <a:spcPct val="35000"/>
            </a:spcAft>
            <a:buNone/>
          </a:pPr>
          <a:endParaRPr lang="en-US" sz="4700" kern="1200" dirty="0"/>
        </a:p>
      </dsp:txBody>
      <dsp:txXfrm>
        <a:off x="4027700" y="614367"/>
        <a:ext cx="3632303" cy="1743505"/>
      </dsp:txXfrm>
    </dsp:sp>
    <dsp:sp modelId="{677539B9-4B1F-C14F-AA83-C396A69B3109}">
      <dsp:nvSpPr>
        <dsp:cNvPr id="0" name=""/>
        <dsp:cNvSpPr/>
      </dsp:nvSpPr>
      <dsp:spPr>
        <a:xfrm>
          <a:off x="8072433" y="614367"/>
          <a:ext cx="3388612" cy="5386386"/>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8791" tIns="0" rIns="358791" bIns="330200" numCol="1" spcCol="1270" anchor="t" anchorCtr="0">
          <a:noAutofit/>
        </a:bodyPr>
        <a:lstStyle/>
        <a:p>
          <a:pPr marL="0" lvl="0" indent="0" algn="l" defTabSz="1022350">
            <a:lnSpc>
              <a:spcPct val="90000"/>
            </a:lnSpc>
            <a:spcBef>
              <a:spcPct val="0"/>
            </a:spcBef>
            <a:spcAft>
              <a:spcPct val="35000"/>
            </a:spcAft>
            <a:buNone/>
          </a:pPr>
          <a:endParaRPr lang="en-US" sz="2300" kern="1200" dirty="0"/>
        </a:p>
        <a:p>
          <a:pPr marL="171450" lvl="1" indent="-171450" algn="l" defTabSz="800100">
            <a:lnSpc>
              <a:spcPct val="90000"/>
            </a:lnSpc>
            <a:spcBef>
              <a:spcPct val="0"/>
            </a:spcBef>
            <a:spcAft>
              <a:spcPct val="15000"/>
            </a:spcAft>
            <a:buChar char="•"/>
          </a:pPr>
          <a:r>
            <a:rPr lang="en-US" sz="1800" kern="1200"/>
            <a:t>Cost was defined as weighted sum of number of page fetches and RSS calls</a:t>
          </a:r>
        </a:p>
        <a:p>
          <a:pPr marL="171450" lvl="1" indent="-171450" algn="l" defTabSz="800100">
            <a:lnSpc>
              <a:spcPct val="90000"/>
            </a:lnSpc>
            <a:spcBef>
              <a:spcPct val="0"/>
            </a:spcBef>
            <a:spcAft>
              <a:spcPct val="15000"/>
            </a:spcAft>
            <a:buChar char="•"/>
          </a:pPr>
          <a:r>
            <a:rPr lang="en-US" sz="1800" kern="1200" dirty="0"/>
            <a:t>Each user could be provided a three-level lock system as part of Locking sub-system. </a:t>
          </a:r>
        </a:p>
      </dsp:txBody>
      <dsp:txXfrm>
        <a:off x="8072433" y="2768922"/>
        <a:ext cx="3388612" cy="3231832"/>
      </dsp:txXfrm>
    </dsp:sp>
    <dsp:sp modelId="{7470FE21-5DE3-E54B-A678-4CA0FDC8196D}">
      <dsp:nvSpPr>
        <dsp:cNvPr id="0" name=""/>
        <dsp:cNvSpPr/>
      </dsp:nvSpPr>
      <dsp:spPr>
        <a:xfrm>
          <a:off x="7950588" y="1128178"/>
          <a:ext cx="3632303" cy="17435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8791" tIns="165100" rIns="358791" bIns="165100" numCol="1" spcCol="1270" anchor="ctr" anchorCtr="0">
          <a:noAutofit/>
        </a:bodyPr>
        <a:lstStyle/>
        <a:p>
          <a:pPr marL="0" lvl="0" indent="0" algn="l" defTabSz="2089150">
            <a:lnSpc>
              <a:spcPct val="90000"/>
            </a:lnSpc>
            <a:spcBef>
              <a:spcPct val="0"/>
            </a:spcBef>
            <a:spcAft>
              <a:spcPct val="35000"/>
            </a:spcAft>
            <a:buNone/>
          </a:pPr>
          <a:r>
            <a:rPr lang="en-US" sz="4700" kern="1200" dirty="0"/>
            <a:t>Conclusions</a:t>
          </a:r>
        </a:p>
      </dsp:txBody>
      <dsp:txXfrm>
        <a:off x="7950588" y="1128178"/>
        <a:ext cx="3632303" cy="17435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CC17B-2A75-440D-ABC9-B952054FD8AF}">
      <dsp:nvSpPr>
        <dsp:cNvPr id="0" name=""/>
        <dsp:cNvSpPr/>
      </dsp:nvSpPr>
      <dsp:spPr>
        <a:xfrm>
          <a:off x="0" y="3188"/>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81B88-69B9-4960-8194-2C9B2629923D}">
      <dsp:nvSpPr>
        <dsp:cNvPr id="0" name=""/>
        <dsp:cNvSpPr/>
      </dsp:nvSpPr>
      <dsp:spPr>
        <a:xfrm>
          <a:off x="205427" y="155985"/>
          <a:ext cx="373504" cy="3735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F7C61C-21C5-4B80-B01E-51FFF45CA72C}">
      <dsp:nvSpPr>
        <dsp:cNvPr id="0" name=""/>
        <dsp:cNvSpPr/>
      </dsp:nvSpPr>
      <dsp:spPr>
        <a:xfrm>
          <a:off x="784360" y="3188"/>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00100">
            <a:lnSpc>
              <a:spcPct val="90000"/>
            </a:lnSpc>
            <a:spcBef>
              <a:spcPct val="0"/>
            </a:spcBef>
            <a:spcAft>
              <a:spcPct val="35000"/>
            </a:spcAft>
            <a:buNone/>
          </a:pPr>
          <a:r>
            <a:rPr lang="en-US" sz="1800" kern="1200"/>
            <a:t>Bringing Theory to practice</a:t>
          </a:r>
        </a:p>
      </dsp:txBody>
      <dsp:txXfrm>
        <a:off x="784360" y="3188"/>
        <a:ext cx="9731239" cy="679099"/>
      </dsp:txXfrm>
    </dsp:sp>
    <dsp:sp modelId="{11D9D05C-8831-422D-84EF-27DC2866D66F}">
      <dsp:nvSpPr>
        <dsp:cNvPr id="0" name=""/>
        <dsp:cNvSpPr/>
      </dsp:nvSpPr>
      <dsp:spPr>
        <a:xfrm>
          <a:off x="0" y="852062"/>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0ABA9E-86B2-4839-A244-1397CC415DE6}">
      <dsp:nvSpPr>
        <dsp:cNvPr id="0" name=""/>
        <dsp:cNvSpPr/>
      </dsp:nvSpPr>
      <dsp:spPr>
        <a:xfrm>
          <a:off x="205427" y="1004860"/>
          <a:ext cx="373504" cy="3735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F8CBE-5231-4BF3-ABB1-A67465FF9FAD}">
      <dsp:nvSpPr>
        <dsp:cNvPr id="0" name=""/>
        <dsp:cNvSpPr/>
      </dsp:nvSpPr>
      <dsp:spPr>
        <a:xfrm>
          <a:off x="784360" y="852062"/>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00100">
            <a:lnSpc>
              <a:spcPct val="90000"/>
            </a:lnSpc>
            <a:spcBef>
              <a:spcPct val="0"/>
            </a:spcBef>
            <a:spcAft>
              <a:spcPct val="35000"/>
            </a:spcAft>
            <a:buNone/>
          </a:pPr>
          <a:r>
            <a:rPr lang="en-US" sz="1800" kern="1200"/>
            <a:t>High Level Query Language was introduced</a:t>
          </a:r>
        </a:p>
      </dsp:txBody>
      <dsp:txXfrm>
        <a:off x="784360" y="852062"/>
        <a:ext cx="9731239" cy="679099"/>
      </dsp:txXfrm>
    </dsp:sp>
    <dsp:sp modelId="{E133F1DC-524E-4C88-A0ED-81E1CACB0D0B}">
      <dsp:nvSpPr>
        <dsp:cNvPr id="0" name=""/>
        <dsp:cNvSpPr/>
      </dsp:nvSpPr>
      <dsp:spPr>
        <a:xfrm>
          <a:off x="0" y="1700937"/>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0811FB-F0E5-46F2-8646-B956EB090EF5}">
      <dsp:nvSpPr>
        <dsp:cNvPr id="0" name=""/>
        <dsp:cNvSpPr/>
      </dsp:nvSpPr>
      <dsp:spPr>
        <a:xfrm>
          <a:off x="205427" y="1853734"/>
          <a:ext cx="373504" cy="3735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50C729-B2E9-478F-A2E9-CCE3EA5104B2}">
      <dsp:nvSpPr>
        <dsp:cNvPr id="0" name=""/>
        <dsp:cNvSpPr/>
      </dsp:nvSpPr>
      <dsp:spPr>
        <a:xfrm>
          <a:off x="784360" y="1700937"/>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00100">
            <a:lnSpc>
              <a:spcPct val="90000"/>
            </a:lnSpc>
            <a:spcBef>
              <a:spcPct val="0"/>
            </a:spcBef>
            <a:spcAft>
              <a:spcPct val="35000"/>
            </a:spcAft>
            <a:buNone/>
          </a:pPr>
          <a:r>
            <a:rPr lang="en-US" sz="1800" kern="1200"/>
            <a:t>System Research in “Action”</a:t>
          </a:r>
        </a:p>
      </dsp:txBody>
      <dsp:txXfrm>
        <a:off x="784360" y="1700937"/>
        <a:ext cx="9731239" cy="679099"/>
      </dsp:txXfrm>
    </dsp:sp>
    <dsp:sp modelId="{76C207C9-2FD1-4130-8721-5D9D9661EC3E}">
      <dsp:nvSpPr>
        <dsp:cNvPr id="0" name=""/>
        <dsp:cNvSpPr/>
      </dsp:nvSpPr>
      <dsp:spPr>
        <a:xfrm>
          <a:off x="0" y="2759650"/>
          <a:ext cx="10515600" cy="287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2BD768-250F-4B6D-8C48-2030103FF85B}">
      <dsp:nvSpPr>
        <dsp:cNvPr id="0" name=""/>
        <dsp:cNvSpPr/>
      </dsp:nvSpPr>
      <dsp:spPr>
        <a:xfrm>
          <a:off x="205427" y="2702609"/>
          <a:ext cx="373504" cy="3735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8AC82-E199-43B4-B081-495E3610FC36}">
      <dsp:nvSpPr>
        <dsp:cNvPr id="0" name=""/>
        <dsp:cNvSpPr/>
      </dsp:nvSpPr>
      <dsp:spPr>
        <a:xfrm>
          <a:off x="784360" y="2549811"/>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00100">
            <a:lnSpc>
              <a:spcPct val="90000"/>
            </a:lnSpc>
            <a:spcBef>
              <a:spcPct val="0"/>
            </a:spcBef>
            <a:spcAft>
              <a:spcPct val="35000"/>
            </a:spcAft>
            <a:buNone/>
          </a:pPr>
          <a:r>
            <a:rPr lang="en-US" sz="1800" kern="1200" dirty="0"/>
            <a:t>Macro : Design a complete system architecture</a:t>
          </a:r>
        </a:p>
      </dsp:txBody>
      <dsp:txXfrm>
        <a:off x="784360" y="2549811"/>
        <a:ext cx="9731239" cy="679099"/>
      </dsp:txXfrm>
    </dsp:sp>
    <dsp:sp modelId="{152B92C2-3BB7-4AF3-B732-DDEBE3791F53}">
      <dsp:nvSpPr>
        <dsp:cNvPr id="0" name=""/>
        <dsp:cNvSpPr/>
      </dsp:nvSpPr>
      <dsp:spPr>
        <a:xfrm>
          <a:off x="0" y="3558237"/>
          <a:ext cx="10515600" cy="3599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FFA99-A47A-4DEB-A8E6-544415358B91}">
      <dsp:nvSpPr>
        <dsp:cNvPr id="0" name=""/>
        <dsp:cNvSpPr/>
      </dsp:nvSpPr>
      <dsp:spPr>
        <a:xfrm>
          <a:off x="205427" y="3551483"/>
          <a:ext cx="373504" cy="3735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7D090D-5A3C-4391-B5E2-E1E2F40749A1}">
      <dsp:nvSpPr>
        <dsp:cNvPr id="0" name=""/>
        <dsp:cNvSpPr/>
      </dsp:nvSpPr>
      <dsp:spPr>
        <a:xfrm>
          <a:off x="784360" y="3540234"/>
          <a:ext cx="9731239" cy="396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00100">
            <a:lnSpc>
              <a:spcPct val="90000"/>
            </a:lnSpc>
            <a:spcBef>
              <a:spcPct val="0"/>
            </a:spcBef>
            <a:spcAft>
              <a:spcPct val="35000"/>
            </a:spcAft>
            <a:buNone/>
          </a:pPr>
          <a:r>
            <a:rPr lang="en-US" sz="1800" kern="1200" dirty="0"/>
            <a:t>Micro : Identify key problems and provide solutions</a:t>
          </a:r>
        </a:p>
      </dsp:txBody>
      <dsp:txXfrm>
        <a:off x="784360" y="3540234"/>
        <a:ext cx="9731239" cy="39600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E0E80F-6492-214B-9748-0B7BC73C0317}"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A59A5-48C1-4C45-A082-D3D0DA239837}" type="slidenum">
              <a:rPr lang="en-US" smtClean="0"/>
              <a:t>‹#›</a:t>
            </a:fld>
            <a:endParaRPr lang="en-US"/>
          </a:p>
        </p:txBody>
      </p:sp>
    </p:spTree>
    <p:extLst>
      <p:ext uri="{BB962C8B-B14F-4D97-AF65-F5344CB8AC3E}">
        <p14:creationId xmlns:p14="http://schemas.microsoft.com/office/powerpoint/2010/main" val="1812665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01.ibm.com/software/data/im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story goes like this – </a:t>
            </a:r>
          </a:p>
          <a:p>
            <a:endParaRPr lang="en-US" dirty="0"/>
          </a:p>
          <a:p>
            <a:r>
              <a:rPr lang="en-CA" sz="1200" b="0" i="0" u="none" strike="noStrike" kern="1200" dirty="0">
                <a:solidFill>
                  <a:schemeClr val="tx1"/>
                </a:solidFill>
                <a:effectLst/>
                <a:latin typeface="+mn-lt"/>
                <a:ea typeface="+mn-ea"/>
                <a:cs typeface="+mn-cs"/>
              </a:rPr>
              <a:t>By 1970, the leading commercial database of its time was a hierarchical one: IBM's IMS (Information Management System) had been developed to track inventory for the Apollo moon shot. Yet ground-breaking systems like the mainframe timesharing OS Multics were introducing concepts such as hierarchical file systems and dynamic linking - and showing the way for how sophisticated computers would soon become. Could databases keep up?</a:t>
            </a:r>
          </a:p>
          <a:p>
            <a:r>
              <a:rPr lang="en-CA" sz="1200" b="0" i="0" u="none" strike="noStrike" kern="1200" dirty="0">
                <a:solidFill>
                  <a:schemeClr val="tx1"/>
                </a:solidFill>
                <a:effectLst/>
                <a:latin typeface="+mn-lt"/>
                <a:ea typeface="+mn-ea"/>
                <a:cs typeface="+mn-cs"/>
              </a:rPr>
              <a:t>In the hierarchical IMS world, pieces of data were linked in a tree-like structure. It's still </a:t>
            </a:r>
            <a:r>
              <a:rPr lang="en-CA"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a success today</a:t>
            </a:r>
            <a:r>
              <a:rPr lang="en-CA" sz="1200" b="0" i="0" u="none" strike="noStrike" kern="1200" dirty="0">
                <a:solidFill>
                  <a:schemeClr val="tx1"/>
                </a:solidFill>
                <a:effectLst/>
                <a:latin typeface="+mn-lt"/>
                <a:ea typeface="+mn-ea"/>
                <a:cs typeface="+mn-cs"/>
              </a:rPr>
              <a:t>. The relationships between items of data were easy to draw - but laborious to maintain. These hierarchical databases had other limitations. In a hierarchical model, the location of the data had to be known, the physical links had to be maintained, and making changes to the database were daunting. Queries were crude. So despite the advent of "direct action drives", manipulating the data appeared anything but direct.</a:t>
            </a:r>
          </a:p>
          <a:p>
            <a:endParaRPr lang="en-US" dirty="0"/>
          </a:p>
        </p:txBody>
      </p:sp>
      <p:sp>
        <p:nvSpPr>
          <p:cNvPr id="4" name="Slide Number Placeholder 3"/>
          <p:cNvSpPr>
            <a:spLocks noGrp="1"/>
          </p:cNvSpPr>
          <p:nvPr>
            <p:ph type="sldNum" sz="quarter" idx="5"/>
          </p:nvPr>
        </p:nvSpPr>
        <p:spPr/>
        <p:txBody>
          <a:bodyPr/>
          <a:lstStyle/>
          <a:p>
            <a:fld id="{300A59A5-48C1-4C45-A082-D3D0DA239837}" type="slidenum">
              <a:rPr lang="en-US" smtClean="0"/>
              <a:t>2</a:t>
            </a:fld>
            <a:endParaRPr lang="en-US"/>
          </a:p>
        </p:txBody>
      </p:sp>
    </p:spTree>
    <p:extLst>
      <p:ext uri="{BB962C8B-B14F-4D97-AF65-F5344CB8AC3E}">
        <p14:creationId xmlns:p14="http://schemas.microsoft.com/office/powerpoint/2010/main" val="4130361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One approach was the network model, introduced to the world in 1969 by Charles Bachman, who had developed one of the first DBMS for General Electric in 1960. Bachman, who will be 90 this year, contributed to many areas of database work including multiuser and programming and in his sixties created the first CASE tools. Bachman described the programmer as a navigator (In Bachman's navigational or "network" model, records had two-way pointers.</a:t>
            </a:r>
          </a:p>
          <a:p>
            <a:r>
              <a:rPr lang="en-CA" dirty="0"/>
              <a:t>Another approach was even more ambitious, and it was advanced by an expat British mathematician and wartime RAF pilot, Ted Codd.</a:t>
            </a:r>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This English computer scientist who, while working for IBM, invented the </a:t>
            </a:r>
            <a:r>
              <a:rPr lang="en-CA" sz="1200" b="1" i="0" u="none" strike="noStrike" kern="1200" dirty="0">
                <a:solidFill>
                  <a:schemeClr val="tx1"/>
                </a:solidFill>
                <a:effectLst/>
                <a:latin typeface="+mn-lt"/>
                <a:ea typeface="+mn-ea"/>
                <a:cs typeface="+mn-cs"/>
              </a:rPr>
              <a:t>relational</a:t>
            </a:r>
            <a:r>
              <a:rPr lang="en-CA" sz="1200" b="0" i="0" u="none" strike="noStrike" kern="1200" dirty="0">
                <a:solidFill>
                  <a:schemeClr val="tx1"/>
                </a:solidFill>
                <a:effectLst/>
                <a:latin typeface="+mn-lt"/>
                <a:ea typeface="+mn-ea"/>
                <a:cs typeface="+mn-cs"/>
              </a:rPr>
              <a:t> model for </a:t>
            </a:r>
            <a:r>
              <a:rPr lang="en-CA" sz="1200" b="1" i="0" u="none" strike="noStrike" kern="1200" dirty="0">
                <a:solidFill>
                  <a:schemeClr val="tx1"/>
                </a:solidFill>
                <a:effectLst/>
                <a:latin typeface="+mn-lt"/>
                <a:ea typeface="+mn-ea"/>
                <a:cs typeface="+mn-cs"/>
              </a:rPr>
              <a:t>database</a:t>
            </a:r>
            <a:r>
              <a:rPr lang="en-CA" sz="1200" b="0" i="0" u="none" strike="noStrike" kern="1200" dirty="0">
                <a:solidFill>
                  <a:schemeClr val="tx1"/>
                </a:solidFill>
                <a:effectLst/>
                <a:latin typeface="+mn-lt"/>
                <a:ea typeface="+mn-ea"/>
                <a:cs typeface="+mn-cs"/>
              </a:rPr>
              <a:t> management, the theoretical basis for </a:t>
            </a:r>
            <a:r>
              <a:rPr lang="en-CA" sz="1200" b="1" i="0" u="none" strike="noStrike" kern="1200" dirty="0">
                <a:solidFill>
                  <a:schemeClr val="tx1"/>
                </a:solidFill>
                <a:effectLst/>
                <a:latin typeface="+mn-lt"/>
                <a:ea typeface="+mn-ea"/>
                <a:cs typeface="+mn-cs"/>
              </a:rPr>
              <a:t>relational databases</a:t>
            </a:r>
            <a:r>
              <a:rPr lang="en-CA" sz="1200" b="0" i="0" u="none" strike="noStrike" kern="1200" dirty="0">
                <a:solidFill>
                  <a:schemeClr val="tx1"/>
                </a:solidFill>
                <a:effectLst/>
                <a:latin typeface="+mn-lt"/>
                <a:ea typeface="+mn-ea"/>
                <a:cs typeface="+mn-cs"/>
              </a:rPr>
              <a:t> and </a:t>
            </a:r>
            <a:r>
              <a:rPr lang="en-CA" sz="1200" b="1" i="0" u="none" strike="noStrike" kern="1200" dirty="0">
                <a:solidFill>
                  <a:schemeClr val="tx1"/>
                </a:solidFill>
                <a:effectLst/>
                <a:latin typeface="+mn-lt"/>
                <a:ea typeface="+mn-ea"/>
                <a:cs typeface="+mn-cs"/>
              </a:rPr>
              <a:t>relational database</a:t>
            </a:r>
            <a:r>
              <a:rPr lang="en-CA" sz="1200" b="0" i="0" u="none" strike="noStrike" kern="1200" dirty="0">
                <a:solidFill>
                  <a:schemeClr val="tx1"/>
                </a:solidFill>
                <a:effectLst/>
                <a:latin typeface="+mn-lt"/>
                <a:ea typeface="+mn-ea"/>
                <a:cs typeface="+mn-cs"/>
              </a:rPr>
              <a:t> management systems.</a:t>
            </a:r>
          </a:p>
          <a:p>
            <a:r>
              <a:rPr lang="en-CA" sz="1200" b="0" i="0" u="none" strike="noStrike" kern="1200" dirty="0">
                <a:solidFill>
                  <a:schemeClr val="tx1"/>
                </a:solidFill>
                <a:effectLst/>
                <a:latin typeface="+mn-lt"/>
                <a:ea typeface="+mn-ea"/>
                <a:cs typeface="+mn-cs"/>
              </a:rPr>
              <a:t>The </a:t>
            </a:r>
            <a:r>
              <a:rPr lang="en-CA" sz="1200" b="1" i="0" u="none" strike="noStrike" kern="1200" dirty="0">
                <a:solidFill>
                  <a:schemeClr val="tx1"/>
                </a:solidFill>
                <a:effectLst/>
                <a:latin typeface="+mn-lt"/>
                <a:ea typeface="+mn-ea"/>
                <a:cs typeface="+mn-cs"/>
              </a:rPr>
              <a:t>relational model</a:t>
            </a:r>
            <a:r>
              <a:rPr lang="en-CA" sz="1200" b="0" i="0" u="none" strike="noStrike" kern="1200" dirty="0">
                <a:solidFill>
                  <a:schemeClr val="tx1"/>
                </a:solidFill>
                <a:effectLst/>
                <a:latin typeface="+mn-lt"/>
                <a:ea typeface="+mn-ea"/>
                <a:cs typeface="+mn-cs"/>
              </a:rPr>
              <a:t> used the basic </a:t>
            </a:r>
            <a:r>
              <a:rPr lang="en-CA" sz="1200" b="1" i="0" u="none" strike="noStrike" kern="1200" dirty="0">
                <a:solidFill>
                  <a:schemeClr val="tx1"/>
                </a:solidFill>
                <a:effectLst/>
                <a:latin typeface="+mn-lt"/>
                <a:ea typeface="+mn-ea"/>
                <a:cs typeface="+mn-cs"/>
              </a:rPr>
              <a:t>concept</a:t>
            </a:r>
            <a:r>
              <a:rPr lang="en-CA" sz="1200" b="0" i="0" u="none" strike="noStrike" kern="1200" dirty="0">
                <a:solidFill>
                  <a:schemeClr val="tx1"/>
                </a:solidFill>
                <a:effectLst/>
                <a:latin typeface="+mn-lt"/>
                <a:ea typeface="+mn-ea"/>
                <a:cs typeface="+mn-cs"/>
              </a:rPr>
              <a:t> of a relation or table. The columns or fields in the table identify the attributes such as name, age, and so. A tuple or row contains all the data of a single instance of the table such as a person named Doug.</a:t>
            </a:r>
            <a:endParaRPr lang="en-US" dirty="0"/>
          </a:p>
        </p:txBody>
      </p:sp>
      <p:sp>
        <p:nvSpPr>
          <p:cNvPr id="4" name="Slide Number Placeholder 3"/>
          <p:cNvSpPr>
            <a:spLocks noGrp="1"/>
          </p:cNvSpPr>
          <p:nvPr>
            <p:ph type="sldNum" sz="quarter" idx="5"/>
          </p:nvPr>
        </p:nvSpPr>
        <p:spPr/>
        <p:txBody>
          <a:bodyPr/>
          <a:lstStyle/>
          <a:p>
            <a:fld id="{300A59A5-48C1-4C45-A082-D3D0DA239837}" type="slidenum">
              <a:rPr lang="en-US" smtClean="0"/>
              <a:t>3</a:t>
            </a:fld>
            <a:endParaRPr lang="en-US"/>
          </a:p>
        </p:txBody>
      </p:sp>
    </p:spTree>
    <p:extLst>
      <p:ext uri="{BB962C8B-B14F-4D97-AF65-F5344CB8AC3E}">
        <p14:creationId xmlns:p14="http://schemas.microsoft.com/office/powerpoint/2010/main" val="232598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 ever in computer science, it was widely appreciated that creating a new level of abstraction might cost something in terms of efficiency, but yield potentially huge payoffs in ease of use and the applications for which data could be put. There were two contenders in the research community. But which one would prevail?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There were two camps, and they were warring with each other. Each camp couldn’t understand what the other was talking about. They had completely different assumptions about what was important</a:t>
            </a:r>
            <a:endParaRPr lang="en-CA" dirty="0"/>
          </a:p>
          <a:p>
            <a:r>
              <a:rPr lang="en-CA" sz="1200" b="0" i="0" u="none" strike="noStrike" kern="1200" dirty="0">
                <a:solidFill>
                  <a:schemeClr val="tx1"/>
                </a:solidFill>
                <a:effectLst/>
                <a:latin typeface="+mn-lt"/>
                <a:ea typeface="+mn-ea"/>
                <a:cs typeface="+mn-cs"/>
              </a:rPr>
              <a:t>Originally data was just stuff that belonged to an application, and even though the commercial database was an IBM success, a little of that was reflected at mighty IBM, too. In 1973 Big Blue decided to do something about this, and consolidated its database research in San Jose, California. IBM gave its research staff beautiful buildings in serene locations - and 5600 Cottle Road, San Jose was in keeping with tradition. Codd had joined IBM's research labs in 1970, and the move brought him into contact to some clever engineers.</a:t>
            </a:r>
            <a:endParaRPr lang="en-US" dirty="0"/>
          </a:p>
        </p:txBody>
      </p:sp>
      <p:sp>
        <p:nvSpPr>
          <p:cNvPr id="4" name="Slide Number Placeholder 3"/>
          <p:cNvSpPr>
            <a:spLocks noGrp="1"/>
          </p:cNvSpPr>
          <p:nvPr>
            <p:ph type="sldNum" sz="quarter" idx="5"/>
          </p:nvPr>
        </p:nvSpPr>
        <p:spPr/>
        <p:txBody>
          <a:bodyPr/>
          <a:lstStyle/>
          <a:p>
            <a:fld id="{300A59A5-48C1-4C45-A082-D3D0DA239837}" type="slidenum">
              <a:rPr lang="en-US" smtClean="0"/>
              <a:t>4</a:t>
            </a:fld>
            <a:endParaRPr lang="en-US"/>
          </a:p>
        </p:txBody>
      </p:sp>
    </p:spTree>
    <p:extLst>
      <p:ext uri="{BB962C8B-B14F-4D97-AF65-F5344CB8AC3E}">
        <p14:creationId xmlns:p14="http://schemas.microsoft.com/office/powerpoint/2010/main" val="121302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Phase 0 1974-1975</a:t>
            </a:r>
          </a:p>
          <a:p>
            <a:r>
              <a:rPr lang="en-US" dirty="0"/>
              <a:t>XRM as Access Methods : 1. Stores Relations as Tuples</a:t>
            </a:r>
          </a:p>
          <a:p>
            <a:r>
              <a:rPr lang="en-US" dirty="0"/>
              <a:t>2. 32-bit TID</a:t>
            </a:r>
          </a:p>
          <a:p>
            <a:r>
              <a:rPr lang="en-US" dirty="0"/>
              <a:t>3. TID contains a page #</a:t>
            </a:r>
          </a:p>
          <a:p>
            <a:r>
              <a:rPr lang="en-US" dirty="0"/>
              <a:t>4. Tuples contains pointers to the domain</a:t>
            </a:r>
          </a:p>
          <a:p>
            <a:r>
              <a:rPr lang="en-US" dirty="0"/>
              <a:t>5. Each domain may have an “inversions”. XRM used Inversions to find records</a:t>
            </a:r>
          </a:p>
          <a:p>
            <a:endParaRPr lang="en-US" dirty="0"/>
          </a:p>
          <a:p>
            <a:endParaRPr lang="en-US" dirty="0"/>
          </a:p>
        </p:txBody>
      </p:sp>
      <p:sp>
        <p:nvSpPr>
          <p:cNvPr id="4" name="Slide Number Placeholder 3"/>
          <p:cNvSpPr>
            <a:spLocks noGrp="1"/>
          </p:cNvSpPr>
          <p:nvPr>
            <p:ph type="sldNum" sz="quarter" idx="5"/>
          </p:nvPr>
        </p:nvSpPr>
        <p:spPr/>
        <p:txBody>
          <a:bodyPr/>
          <a:lstStyle/>
          <a:p>
            <a:fld id="{300A59A5-48C1-4C45-A082-D3D0DA239837}" type="slidenum">
              <a:rPr lang="en-US" smtClean="0"/>
              <a:t>9</a:t>
            </a:fld>
            <a:endParaRPr lang="en-US"/>
          </a:p>
        </p:txBody>
      </p:sp>
    </p:spTree>
    <p:extLst>
      <p:ext uri="{BB962C8B-B14F-4D97-AF65-F5344CB8AC3E}">
        <p14:creationId xmlns:p14="http://schemas.microsoft.com/office/powerpoint/2010/main" val="241039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 : That it is possible to compile high level SQL statements into compact effective routines in System Machine Language.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system R, a PL/I or a Cobol program is run through a preprocessor where SQL statements are examined, optimized and compiled into efficient machine learning routines</a:t>
            </a:r>
          </a:p>
          <a:p>
            <a:endParaRPr lang="en-US" dirty="0"/>
          </a:p>
        </p:txBody>
      </p:sp>
      <p:sp>
        <p:nvSpPr>
          <p:cNvPr id="4" name="Slide Number Placeholder 3"/>
          <p:cNvSpPr>
            <a:spLocks noGrp="1"/>
          </p:cNvSpPr>
          <p:nvPr>
            <p:ph type="sldNum" sz="quarter" idx="5"/>
          </p:nvPr>
        </p:nvSpPr>
        <p:spPr/>
        <p:txBody>
          <a:bodyPr/>
          <a:lstStyle/>
          <a:p>
            <a:fld id="{300A59A5-48C1-4C45-A082-D3D0DA239837}" type="slidenum">
              <a:rPr lang="en-US" smtClean="0"/>
              <a:t>12</a:t>
            </a:fld>
            <a:endParaRPr lang="en-US"/>
          </a:p>
        </p:txBody>
      </p:sp>
    </p:spTree>
    <p:extLst>
      <p:ext uri="{BB962C8B-B14F-4D97-AF65-F5344CB8AC3E}">
        <p14:creationId xmlns:p14="http://schemas.microsoft.com/office/powerpoint/2010/main" val="43704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access paths available</a:t>
            </a:r>
          </a:p>
        </p:txBody>
      </p:sp>
      <p:sp>
        <p:nvSpPr>
          <p:cNvPr id="4" name="Slide Number Placeholder 3"/>
          <p:cNvSpPr>
            <a:spLocks noGrp="1"/>
          </p:cNvSpPr>
          <p:nvPr>
            <p:ph type="sldNum" sz="quarter" idx="5"/>
          </p:nvPr>
        </p:nvSpPr>
        <p:spPr/>
        <p:txBody>
          <a:bodyPr/>
          <a:lstStyle/>
          <a:p>
            <a:fld id="{300A59A5-48C1-4C45-A082-D3D0DA239837}" type="slidenum">
              <a:rPr lang="en-US" smtClean="0"/>
              <a:t>13</a:t>
            </a:fld>
            <a:endParaRPr lang="en-US"/>
          </a:p>
        </p:txBody>
      </p:sp>
    </p:spTree>
    <p:extLst>
      <p:ext uri="{BB962C8B-B14F-4D97-AF65-F5344CB8AC3E}">
        <p14:creationId xmlns:p14="http://schemas.microsoft.com/office/powerpoint/2010/main" val="187292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Lasted for 2.5 years and consisted of two parts </a:t>
            </a:r>
          </a:p>
          <a:p>
            <a:endParaRPr lang="en-US" dirty="0"/>
          </a:p>
        </p:txBody>
      </p:sp>
      <p:sp>
        <p:nvSpPr>
          <p:cNvPr id="4" name="Slide Number Placeholder 3"/>
          <p:cNvSpPr>
            <a:spLocks noGrp="1"/>
          </p:cNvSpPr>
          <p:nvPr>
            <p:ph type="sldNum" sz="quarter" idx="5"/>
          </p:nvPr>
        </p:nvSpPr>
        <p:spPr/>
        <p:txBody>
          <a:bodyPr/>
          <a:lstStyle/>
          <a:p>
            <a:fld id="{300A59A5-48C1-4C45-A082-D3D0DA239837}" type="slidenum">
              <a:rPr lang="en-US" smtClean="0"/>
              <a:t>16</a:t>
            </a:fld>
            <a:endParaRPr lang="en-US"/>
          </a:p>
        </p:txBody>
      </p:sp>
    </p:spTree>
    <p:extLst>
      <p:ext uri="{BB962C8B-B14F-4D97-AF65-F5344CB8AC3E}">
        <p14:creationId xmlns:p14="http://schemas.microsoft.com/office/powerpoint/2010/main" val="96223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0A59A5-48C1-4C45-A082-D3D0DA239837}" type="slidenum">
              <a:rPr lang="en-US" smtClean="0"/>
              <a:t>17</a:t>
            </a:fld>
            <a:endParaRPr lang="en-US"/>
          </a:p>
        </p:txBody>
      </p:sp>
    </p:spTree>
    <p:extLst>
      <p:ext uri="{BB962C8B-B14F-4D97-AF65-F5344CB8AC3E}">
        <p14:creationId xmlns:p14="http://schemas.microsoft.com/office/powerpoint/2010/main" val="1820342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Nice theory implemented to Practical system </a:t>
            </a:r>
          </a:p>
          <a:p>
            <a:pPr marL="228600" indent="-228600">
              <a:buAutoNum type="arabicPeriod"/>
            </a:pPr>
            <a:r>
              <a:rPr lang="en-US" dirty="0"/>
              <a:t>Codd’s relational algebra and calculus were criticized as too mathematical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remarkable how System R influenced many actual Relational Database system architecture with it’s various components as locking, recovery, security and view subsystems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00A59A5-48C1-4C45-A082-D3D0DA239837}" type="slidenum">
              <a:rPr lang="en-US" smtClean="0"/>
              <a:t>19</a:t>
            </a:fld>
            <a:endParaRPr lang="en-US"/>
          </a:p>
        </p:txBody>
      </p:sp>
    </p:spTree>
    <p:extLst>
      <p:ext uri="{BB962C8B-B14F-4D97-AF65-F5344CB8AC3E}">
        <p14:creationId xmlns:p14="http://schemas.microsoft.com/office/powerpoint/2010/main" val="335808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65634-26C9-8B4E-98A2-DA124AB939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CFD038-03C3-7A4F-8F8A-AB2DD826B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BB9B9B-F737-2340-84EB-1DD4E3810664}"/>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5" name="Footer Placeholder 4">
            <a:extLst>
              <a:ext uri="{FF2B5EF4-FFF2-40B4-BE49-F238E27FC236}">
                <a16:creationId xmlns:a16="http://schemas.microsoft.com/office/drawing/2014/main" id="{A76EB858-E07C-F44B-963D-0B078DBB5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6E2B2-73FD-6E4B-853F-9C23DC89CCA2}"/>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144985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F957-A2A2-B549-B975-89A2D4DFFD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A6B9FD-F662-9442-BF15-20748F4057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6152A-9477-244F-A2A3-0C02266FE42D}"/>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5" name="Footer Placeholder 4">
            <a:extLst>
              <a:ext uri="{FF2B5EF4-FFF2-40B4-BE49-F238E27FC236}">
                <a16:creationId xmlns:a16="http://schemas.microsoft.com/office/drawing/2014/main" id="{4FF7CA69-DF39-A248-B69F-8A3492D8A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8BABB-C0D3-9D45-B260-9AA26801086B}"/>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1295004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4B92B2-62A2-7544-8E9D-AE8C74922E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43E9C1-ABF7-9F4F-BF7B-D974CBD25A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660D2-CB9E-FF49-89C4-9F20293D2623}"/>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5" name="Footer Placeholder 4">
            <a:extLst>
              <a:ext uri="{FF2B5EF4-FFF2-40B4-BE49-F238E27FC236}">
                <a16:creationId xmlns:a16="http://schemas.microsoft.com/office/drawing/2014/main" id="{125D3D9D-349D-FC4B-A2FE-C53826C14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DB7B8-D42F-464C-A34F-94B1AFBF0EDA}"/>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23976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AAFE-9D34-2E43-B494-4AB5847C0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A966E1-FFC4-8047-8124-9D7F25856F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3B81C-5F1E-D949-BFDC-B6158DDD25C2}"/>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5" name="Footer Placeholder 4">
            <a:extLst>
              <a:ext uri="{FF2B5EF4-FFF2-40B4-BE49-F238E27FC236}">
                <a16:creationId xmlns:a16="http://schemas.microsoft.com/office/drawing/2014/main" id="{5CC94BA3-8BB4-1B46-9836-6997AC86CE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20A78-57EF-EA4B-B6AE-FDAFDA6F50D5}"/>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336321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E8597-EBFE-684F-8855-07A4BE7656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8D5964-0210-954E-85D1-09D4E4D8FF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6B6441-609A-5E4E-928C-F35014504430}"/>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5" name="Footer Placeholder 4">
            <a:extLst>
              <a:ext uri="{FF2B5EF4-FFF2-40B4-BE49-F238E27FC236}">
                <a16:creationId xmlns:a16="http://schemas.microsoft.com/office/drawing/2014/main" id="{2B595B34-A95B-2542-9C57-C03B0B040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D0133-B50D-504F-9F46-CD6DC432A5A2}"/>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688664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E303-8251-8B41-8691-C06CAB51C6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828F4-E354-C54D-B7C2-7149D8BC39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24B4C-5CF1-7D4C-8A73-2FB5EA5063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E94D56-01EC-3D47-B0A7-DCB3B74D223E}"/>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6" name="Footer Placeholder 5">
            <a:extLst>
              <a:ext uri="{FF2B5EF4-FFF2-40B4-BE49-F238E27FC236}">
                <a16:creationId xmlns:a16="http://schemas.microsoft.com/office/drawing/2014/main" id="{1D4BA677-BD7D-6944-919D-DCB165EF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520E0-A70C-404F-92DC-D3C976B637E3}"/>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8045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54DC-60E7-7A47-8CEE-D1364C53B1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C36042-C534-6844-9891-09DF22CED3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6B2146-1B91-F141-9D87-D72D77395A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A18BB1-4BD7-714C-8E0F-CA303E0000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5C12B3-F248-7D4E-A38D-E125920B05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F46B0-23C7-5044-8A01-6F7BBE07E091}"/>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8" name="Footer Placeholder 7">
            <a:extLst>
              <a:ext uri="{FF2B5EF4-FFF2-40B4-BE49-F238E27FC236}">
                <a16:creationId xmlns:a16="http://schemas.microsoft.com/office/drawing/2014/main" id="{93469B05-902D-E649-8801-B69BC088AB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848A42-12B2-B744-B721-9884831248B2}"/>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139374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A523-AFDF-A340-8E82-D0781C2613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D98B85-C84A-6842-86A7-DBDA0D7D1334}"/>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4" name="Footer Placeholder 3">
            <a:extLst>
              <a:ext uri="{FF2B5EF4-FFF2-40B4-BE49-F238E27FC236}">
                <a16:creationId xmlns:a16="http://schemas.microsoft.com/office/drawing/2014/main" id="{A0E15F3A-39E7-6047-BC4C-CD8F9E7C33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54C1E0-8CFC-9E4F-8AAF-6A93F06B2F9A}"/>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349224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24395C-70EF-6444-8166-1121CDB8A929}"/>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3" name="Footer Placeholder 2">
            <a:extLst>
              <a:ext uri="{FF2B5EF4-FFF2-40B4-BE49-F238E27FC236}">
                <a16:creationId xmlns:a16="http://schemas.microsoft.com/office/drawing/2014/main" id="{749CA38E-61BA-D64E-8EBC-AA7D07D8F9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C73659-315D-D547-870F-2E9D35BC3332}"/>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3696126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0797-70EB-4C4E-B982-F5ACCA8EB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C73A9-AAD2-0C42-B49F-AF48811D46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3A6B1A-362D-534C-83C5-7FCED262B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3E3BB8-0A38-6A46-A208-E1AAE217B63B}"/>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6" name="Footer Placeholder 5">
            <a:extLst>
              <a:ext uri="{FF2B5EF4-FFF2-40B4-BE49-F238E27FC236}">
                <a16:creationId xmlns:a16="http://schemas.microsoft.com/office/drawing/2014/main" id="{93843FEC-2ACC-B241-8FCD-0C7FA34810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E4DD3-83ED-7747-A43D-CF992E11A87D}"/>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71979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304A6-59DA-CE49-AA77-2C748A46C4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B998E1-E71C-0147-A14F-07B53B5586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5379A3-3E93-114A-8825-6D2EFD4BB0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BC9C03-EC16-7D45-BE9A-831DAD7EBC5A}"/>
              </a:ext>
            </a:extLst>
          </p:cNvPr>
          <p:cNvSpPr>
            <a:spLocks noGrp="1"/>
          </p:cNvSpPr>
          <p:nvPr>
            <p:ph type="dt" sz="half" idx="10"/>
          </p:nvPr>
        </p:nvSpPr>
        <p:spPr/>
        <p:txBody>
          <a:bodyPr/>
          <a:lstStyle/>
          <a:p>
            <a:fld id="{A22D5528-9C08-214C-8F52-69E3488E9E8F}" type="datetimeFigureOut">
              <a:rPr lang="en-US" smtClean="0"/>
              <a:t>1/17/19</a:t>
            </a:fld>
            <a:endParaRPr lang="en-US"/>
          </a:p>
        </p:txBody>
      </p:sp>
      <p:sp>
        <p:nvSpPr>
          <p:cNvPr id="6" name="Footer Placeholder 5">
            <a:extLst>
              <a:ext uri="{FF2B5EF4-FFF2-40B4-BE49-F238E27FC236}">
                <a16:creationId xmlns:a16="http://schemas.microsoft.com/office/drawing/2014/main" id="{85255E68-EF10-804D-BC8C-F9EA66C59F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80344A-3B67-6344-AF19-AFBF9653BBF3}"/>
              </a:ext>
            </a:extLst>
          </p:cNvPr>
          <p:cNvSpPr>
            <a:spLocks noGrp="1"/>
          </p:cNvSpPr>
          <p:nvPr>
            <p:ph type="sldNum" sz="quarter" idx="12"/>
          </p:nvPr>
        </p:nvSpPr>
        <p:spPr/>
        <p:txBody>
          <a:bodyPr/>
          <a:lstStyle/>
          <a:p>
            <a:fld id="{E9AF240C-DAED-BD49-83BF-67FA9DFEBC41}" type="slidenum">
              <a:rPr lang="en-US" smtClean="0"/>
              <a:t>‹#›</a:t>
            </a:fld>
            <a:endParaRPr lang="en-US"/>
          </a:p>
        </p:txBody>
      </p:sp>
    </p:spTree>
    <p:extLst>
      <p:ext uri="{BB962C8B-B14F-4D97-AF65-F5344CB8AC3E}">
        <p14:creationId xmlns:p14="http://schemas.microsoft.com/office/powerpoint/2010/main" val="875890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899D6-219B-E44A-8E63-57DA33ECC0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7A6145-4D8A-7E41-8156-A2271CA333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A93983-6D54-8A4D-ADF0-675778BE2C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D5528-9C08-214C-8F52-69E3488E9E8F}" type="datetimeFigureOut">
              <a:rPr lang="en-US" smtClean="0"/>
              <a:t>1/17/19</a:t>
            </a:fld>
            <a:endParaRPr lang="en-US"/>
          </a:p>
        </p:txBody>
      </p:sp>
      <p:sp>
        <p:nvSpPr>
          <p:cNvPr id="5" name="Footer Placeholder 4">
            <a:extLst>
              <a:ext uri="{FF2B5EF4-FFF2-40B4-BE49-F238E27FC236}">
                <a16:creationId xmlns:a16="http://schemas.microsoft.com/office/drawing/2014/main" id="{84558603-A722-354A-B7BA-578CA364B0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FA08FE-C303-684C-8929-A0AF2A609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AF240C-DAED-BD49-83BF-67FA9DFEBC41}" type="slidenum">
              <a:rPr lang="en-US" smtClean="0"/>
              <a:t>‹#›</a:t>
            </a:fld>
            <a:endParaRPr lang="en-US"/>
          </a:p>
        </p:txBody>
      </p:sp>
    </p:spTree>
    <p:extLst>
      <p:ext uri="{BB962C8B-B14F-4D97-AF65-F5344CB8AC3E}">
        <p14:creationId xmlns:p14="http://schemas.microsoft.com/office/powerpoint/2010/main" val="125670873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tiff"/><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F2C6-E650-AA44-AEFB-E4318D6E48AB}"/>
              </a:ext>
            </a:extLst>
          </p:cNvPr>
          <p:cNvSpPr>
            <a:spLocks noGrp="1"/>
          </p:cNvSpPr>
          <p:nvPr>
            <p:ph type="ctrTitle"/>
          </p:nvPr>
        </p:nvSpPr>
        <p:spPr>
          <a:xfrm>
            <a:off x="338138" y="1685472"/>
            <a:ext cx="10811964" cy="1743528"/>
          </a:xfrm>
        </p:spPr>
        <p:txBody>
          <a:bodyPr>
            <a:normAutofit/>
          </a:bodyPr>
          <a:lstStyle/>
          <a:p>
            <a:r>
              <a:rPr lang="en-US" sz="4000" dirty="0"/>
              <a:t>A History and Evaluation of System R</a:t>
            </a:r>
          </a:p>
        </p:txBody>
      </p:sp>
      <p:sp>
        <p:nvSpPr>
          <p:cNvPr id="3" name="Subtitle 2">
            <a:extLst>
              <a:ext uri="{FF2B5EF4-FFF2-40B4-BE49-F238E27FC236}">
                <a16:creationId xmlns:a16="http://schemas.microsoft.com/office/drawing/2014/main" id="{A5740171-F868-BE44-BD5A-1E5E01C0C57C}"/>
              </a:ext>
            </a:extLst>
          </p:cNvPr>
          <p:cNvSpPr>
            <a:spLocks noGrp="1"/>
          </p:cNvSpPr>
          <p:nvPr>
            <p:ph type="subTitle" idx="1"/>
          </p:nvPr>
        </p:nvSpPr>
        <p:spPr>
          <a:xfrm>
            <a:off x="1281113" y="5054607"/>
            <a:ext cx="9144000" cy="428625"/>
          </a:xfrm>
        </p:spPr>
        <p:txBody>
          <a:bodyPr>
            <a:normAutofit/>
          </a:bodyPr>
          <a:lstStyle/>
          <a:p>
            <a:r>
              <a:rPr lang="en-US" dirty="0"/>
              <a:t>Presented by Ankita Sakhuja</a:t>
            </a:r>
          </a:p>
        </p:txBody>
      </p:sp>
      <p:sp>
        <p:nvSpPr>
          <p:cNvPr id="5" name="TextBox 4">
            <a:extLst>
              <a:ext uri="{FF2B5EF4-FFF2-40B4-BE49-F238E27FC236}">
                <a16:creationId xmlns:a16="http://schemas.microsoft.com/office/drawing/2014/main" id="{854A0DCB-DCE3-A849-A6BC-BC68640AD770}"/>
              </a:ext>
            </a:extLst>
          </p:cNvPr>
          <p:cNvSpPr txBox="1"/>
          <p:nvPr/>
        </p:nvSpPr>
        <p:spPr>
          <a:xfrm>
            <a:off x="4381500" y="383957"/>
            <a:ext cx="3429000" cy="646331"/>
          </a:xfrm>
          <a:prstGeom prst="rect">
            <a:avLst/>
          </a:prstGeom>
          <a:noFill/>
        </p:spPr>
        <p:txBody>
          <a:bodyPr wrap="square" rtlCol="0">
            <a:spAutoFit/>
          </a:bodyPr>
          <a:lstStyle/>
          <a:p>
            <a:r>
              <a:rPr lang="en-US" dirty="0"/>
              <a:t>CMPT 843 Paper Presentation</a:t>
            </a:r>
          </a:p>
          <a:p>
            <a:r>
              <a:rPr lang="en-US" dirty="0"/>
              <a:t>January 24</a:t>
            </a:r>
            <a:r>
              <a:rPr lang="en-US" baseline="30000" dirty="0"/>
              <a:t>th</a:t>
            </a:r>
            <a:r>
              <a:rPr lang="en-US" dirty="0"/>
              <a:t> 2019</a:t>
            </a:r>
          </a:p>
        </p:txBody>
      </p:sp>
      <p:pic>
        <p:nvPicPr>
          <p:cNvPr id="7" name="Picture 6">
            <a:extLst>
              <a:ext uri="{FF2B5EF4-FFF2-40B4-BE49-F238E27FC236}">
                <a16:creationId xmlns:a16="http://schemas.microsoft.com/office/drawing/2014/main" id="{9CDF1E3D-AA88-AE42-8E60-AF2BD3307C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084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9B79-358F-8D4D-A2C2-F456546DA3D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dirty="0">
                <a:latin typeface="+mj-lt"/>
                <a:ea typeface="+mj-ea"/>
                <a:cs typeface="+mj-cs"/>
              </a:rPr>
              <a:t>End of Phase 0 ( 1974 – 1975 ) </a:t>
            </a:r>
          </a:p>
        </p:txBody>
      </p:sp>
      <p:graphicFrame>
        <p:nvGraphicFramePr>
          <p:cNvPr id="4" name="Content Placeholder 3">
            <a:extLst>
              <a:ext uri="{FF2B5EF4-FFF2-40B4-BE49-F238E27FC236}">
                <a16:creationId xmlns:a16="http://schemas.microsoft.com/office/drawing/2014/main" id="{D5D37D58-7A53-8741-B17A-4627827EAAF5}"/>
              </a:ext>
            </a:extLst>
          </p:cNvPr>
          <p:cNvGraphicFramePr>
            <a:graphicFrameLocks noGrp="1"/>
          </p:cNvGraphicFramePr>
          <p:nvPr>
            <p:ph idx="1"/>
            <p:extLst>
              <p:ext uri="{D42A27DB-BD31-4B8C-83A1-F6EECF244321}">
                <p14:modId xmlns:p14="http://schemas.microsoft.com/office/powerpoint/2010/main" val="4235956726"/>
              </p:ext>
            </p:extLst>
          </p:nvPr>
        </p:nvGraphicFramePr>
        <p:xfrm>
          <a:off x="838200" y="1939362"/>
          <a:ext cx="10515601" cy="4123872"/>
        </p:xfrm>
        <a:graphic>
          <a:graphicData uri="http://schemas.openxmlformats.org/drawingml/2006/table">
            <a:tbl>
              <a:tblPr firstRow="1" bandRow="1">
                <a:tableStyleId>{5C22544A-7EE6-4342-B048-85BDC9FD1C3A}</a:tableStyleId>
              </a:tblPr>
              <a:tblGrid>
                <a:gridCol w="4502543">
                  <a:extLst>
                    <a:ext uri="{9D8B030D-6E8A-4147-A177-3AD203B41FA5}">
                      <a16:colId xmlns:a16="http://schemas.microsoft.com/office/drawing/2014/main" val="2669908850"/>
                    </a:ext>
                  </a:extLst>
                </a:gridCol>
                <a:gridCol w="6013058">
                  <a:extLst>
                    <a:ext uri="{9D8B030D-6E8A-4147-A177-3AD203B41FA5}">
                      <a16:colId xmlns:a16="http://schemas.microsoft.com/office/drawing/2014/main" val="3513457623"/>
                    </a:ext>
                  </a:extLst>
                </a:gridCol>
              </a:tblGrid>
              <a:tr h="458208">
                <a:tc>
                  <a:txBody>
                    <a:bodyPr/>
                    <a:lstStyle/>
                    <a:p>
                      <a:r>
                        <a:rPr lang="en-US" sz="2100"/>
                        <a:t>Functionality</a:t>
                      </a:r>
                    </a:p>
                  </a:txBody>
                  <a:tcPr marL="104574" marR="104574" marT="52287" marB="52287"/>
                </a:tc>
                <a:tc>
                  <a:txBody>
                    <a:bodyPr/>
                    <a:lstStyle/>
                    <a:p>
                      <a:r>
                        <a:rPr lang="en-US" sz="2100"/>
                        <a:t>Phase 0 </a:t>
                      </a:r>
                    </a:p>
                  </a:txBody>
                  <a:tcPr marL="104574" marR="104574" marT="52287" marB="52287"/>
                </a:tc>
                <a:extLst>
                  <a:ext uri="{0D108BD9-81ED-4DB2-BD59-A6C34878D82A}">
                    <a16:rowId xmlns:a16="http://schemas.microsoft.com/office/drawing/2014/main" val="769306031"/>
                  </a:ext>
                </a:extLst>
              </a:tr>
              <a:tr h="458208">
                <a:tc>
                  <a:txBody>
                    <a:bodyPr/>
                    <a:lstStyle/>
                    <a:p>
                      <a:r>
                        <a:rPr lang="en-US" sz="2100"/>
                        <a:t>Access Method</a:t>
                      </a:r>
                    </a:p>
                  </a:txBody>
                  <a:tcPr marL="104574" marR="104574" marT="52287" marB="52287"/>
                </a:tc>
                <a:tc>
                  <a:txBody>
                    <a:bodyPr/>
                    <a:lstStyle/>
                    <a:p>
                      <a:r>
                        <a:rPr lang="en-US" sz="2100"/>
                        <a:t>XRM</a:t>
                      </a:r>
                    </a:p>
                  </a:txBody>
                  <a:tcPr marL="104574" marR="104574" marT="52287" marB="52287"/>
                </a:tc>
                <a:extLst>
                  <a:ext uri="{0D108BD9-81ED-4DB2-BD59-A6C34878D82A}">
                    <a16:rowId xmlns:a16="http://schemas.microsoft.com/office/drawing/2014/main" val="387134267"/>
                  </a:ext>
                </a:extLst>
              </a:tr>
              <a:tr h="458208">
                <a:tc>
                  <a:txBody>
                    <a:bodyPr/>
                    <a:lstStyle/>
                    <a:p>
                      <a:r>
                        <a:rPr lang="en-US" sz="2100"/>
                        <a:t>Concurrency</a:t>
                      </a:r>
                    </a:p>
                  </a:txBody>
                  <a:tcPr marL="104574" marR="104574" marT="52287" marB="52287"/>
                </a:tc>
                <a:tc>
                  <a:txBody>
                    <a:bodyPr/>
                    <a:lstStyle/>
                    <a:p>
                      <a:r>
                        <a:rPr lang="en-US" sz="2100"/>
                        <a:t>Single User</a:t>
                      </a:r>
                    </a:p>
                  </a:txBody>
                  <a:tcPr marL="104574" marR="104574" marT="52287" marB="52287"/>
                </a:tc>
                <a:extLst>
                  <a:ext uri="{0D108BD9-81ED-4DB2-BD59-A6C34878D82A}">
                    <a16:rowId xmlns:a16="http://schemas.microsoft.com/office/drawing/2014/main" val="3538823724"/>
                  </a:ext>
                </a:extLst>
              </a:tr>
              <a:tr h="458208">
                <a:tc>
                  <a:txBody>
                    <a:bodyPr/>
                    <a:lstStyle/>
                    <a:p>
                      <a:r>
                        <a:rPr lang="en-US" sz="2100" dirty="0"/>
                        <a:t>Lock Method</a:t>
                      </a:r>
                    </a:p>
                  </a:txBody>
                  <a:tcPr marL="104574" marR="104574" marT="52287" marB="52287"/>
                </a:tc>
                <a:tc>
                  <a:txBody>
                    <a:bodyPr/>
                    <a:lstStyle/>
                    <a:p>
                      <a:r>
                        <a:rPr lang="en-US" sz="2100"/>
                        <a:t>N/A</a:t>
                      </a:r>
                    </a:p>
                  </a:txBody>
                  <a:tcPr marL="104574" marR="104574" marT="52287" marB="52287"/>
                </a:tc>
                <a:extLst>
                  <a:ext uri="{0D108BD9-81ED-4DB2-BD59-A6C34878D82A}">
                    <a16:rowId xmlns:a16="http://schemas.microsoft.com/office/drawing/2014/main" val="3898227260"/>
                  </a:ext>
                </a:extLst>
              </a:tr>
              <a:tr h="458208">
                <a:tc>
                  <a:txBody>
                    <a:bodyPr/>
                    <a:lstStyle/>
                    <a:p>
                      <a:r>
                        <a:rPr lang="en-US" sz="2100"/>
                        <a:t>Recovery</a:t>
                      </a:r>
                    </a:p>
                  </a:txBody>
                  <a:tcPr marL="104574" marR="104574" marT="52287" marB="52287"/>
                </a:tc>
                <a:tc>
                  <a:txBody>
                    <a:bodyPr/>
                    <a:lstStyle/>
                    <a:p>
                      <a:r>
                        <a:rPr lang="en-US" sz="2100"/>
                        <a:t>N/A</a:t>
                      </a:r>
                    </a:p>
                  </a:txBody>
                  <a:tcPr marL="104574" marR="104574" marT="52287" marB="52287"/>
                </a:tc>
                <a:extLst>
                  <a:ext uri="{0D108BD9-81ED-4DB2-BD59-A6C34878D82A}">
                    <a16:rowId xmlns:a16="http://schemas.microsoft.com/office/drawing/2014/main" val="2277054263"/>
                  </a:ext>
                </a:extLst>
              </a:tr>
              <a:tr h="458208">
                <a:tc>
                  <a:txBody>
                    <a:bodyPr/>
                    <a:lstStyle/>
                    <a:p>
                      <a:r>
                        <a:rPr lang="en-US" sz="2100"/>
                        <a:t>Query Complexity</a:t>
                      </a:r>
                    </a:p>
                  </a:txBody>
                  <a:tcPr marL="104574" marR="104574" marT="52287" marB="52287"/>
                </a:tc>
                <a:tc>
                  <a:txBody>
                    <a:bodyPr/>
                    <a:lstStyle/>
                    <a:p>
                      <a:r>
                        <a:rPr lang="en-US" sz="2100"/>
                        <a:t>Supports Subquery but not “Join”</a:t>
                      </a:r>
                    </a:p>
                  </a:txBody>
                  <a:tcPr marL="104574" marR="104574" marT="52287" marB="52287"/>
                </a:tc>
                <a:extLst>
                  <a:ext uri="{0D108BD9-81ED-4DB2-BD59-A6C34878D82A}">
                    <a16:rowId xmlns:a16="http://schemas.microsoft.com/office/drawing/2014/main" val="496325777"/>
                  </a:ext>
                </a:extLst>
              </a:tr>
              <a:tr h="458208">
                <a:tc>
                  <a:txBody>
                    <a:bodyPr/>
                    <a:lstStyle/>
                    <a:p>
                      <a:r>
                        <a:rPr lang="en-US" sz="2100"/>
                        <a:t>Interactive level</a:t>
                      </a:r>
                    </a:p>
                  </a:txBody>
                  <a:tcPr marL="104574" marR="104574" marT="52287" marB="52287"/>
                </a:tc>
                <a:tc>
                  <a:txBody>
                    <a:bodyPr/>
                    <a:lstStyle/>
                    <a:p>
                      <a:r>
                        <a:rPr lang="en-US" sz="2100"/>
                        <a:t>Standalone Query Interface</a:t>
                      </a:r>
                    </a:p>
                  </a:txBody>
                  <a:tcPr marL="104574" marR="104574" marT="52287" marB="52287"/>
                </a:tc>
                <a:extLst>
                  <a:ext uri="{0D108BD9-81ED-4DB2-BD59-A6C34878D82A}">
                    <a16:rowId xmlns:a16="http://schemas.microsoft.com/office/drawing/2014/main" val="2117063492"/>
                  </a:ext>
                </a:extLst>
              </a:tr>
              <a:tr h="458208">
                <a:tc>
                  <a:txBody>
                    <a:bodyPr/>
                    <a:lstStyle/>
                    <a:p>
                      <a:r>
                        <a:rPr lang="en-US" sz="2100"/>
                        <a:t>Security</a:t>
                      </a:r>
                    </a:p>
                  </a:txBody>
                  <a:tcPr marL="104574" marR="104574" marT="52287" marB="52287"/>
                </a:tc>
                <a:tc>
                  <a:txBody>
                    <a:bodyPr/>
                    <a:lstStyle/>
                    <a:p>
                      <a:r>
                        <a:rPr lang="en-US" sz="2100"/>
                        <a:t>N/A</a:t>
                      </a:r>
                    </a:p>
                  </a:txBody>
                  <a:tcPr marL="104574" marR="104574" marT="52287" marB="52287"/>
                </a:tc>
                <a:extLst>
                  <a:ext uri="{0D108BD9-81ED-4DB2-BD59-A6C34878D82A}">
                    <a16:rowId xmlns:a16="http://schemas.microsoft.com/office/drawing/2014/main" val="1374442578"/>
                  </a:ext>
                </a:extLst>
              </a:tr>
              <a:tr h="458208">
                <a:tc>
                  <a:txBody>
                    <a:bodyPr/>
                    <a:lstStyle/>
                    <a:p>
                      <a:r>
                        <a:rPr lang="en-US" sz="2100"/>
                        <a:t>Compilation Approach </a:t>
                      </a:r>
                    </a:p>
                  </a:txBody>
                  <a:tcPr marL="104574" marR="104574" marT="52287" marB="52287"/>
                </a:tc>
                <a:tc>
                  <a:txBody>
                    <a:bodyPr/>
                    <a:lstStyle/>
                    <a:p>
                      <a:r>
                        <a:rPr lang="en-US" sz="2100" dirty="0"/>
                        <a:t>N/A</a:t>
                      </a:r>
                    </a:p>
                  </a:txBody>
                  <a:tcPr marL="104574" marR="104574" marT="52287" marB="52287"/>
                </a:tc>
                <a:extLst>
                  <a:ext uri="{0D108BD9-81ED-4DB2-BD59-A6C34878D82A}">
                    <a16:rowId xmlns:a16="http://schemas.microsoft.com/office/drawing/2014/main" val="3187400791"/>
                  </a:ext>
                </a:extLst>
              </a:tr>
            </a:tbl>
          </a:graphicData>
        </a:graphic>
      </p:graphicFrame>
    </p:spTree>
    <p:extLst>
      <p:ext uri="{BB962C8B-B14F-4D97-AF65-F5344CB8AC3E}">
        <p14:creationId xmlns:p14="http://schemas.microsoft.com/office/powerpoint/2010/main" val="852475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23710D7F-26E3-4B17-B3F8-FAD7437B8E21}"/>
              </a:ext>
            </a:extLst>
          </p:cNvPr>
          <p:cNvSpPr>
            <a:spLocks noGrp="1"/>
          </p:cNvSpPr>
          <p:nvPr>
            <p:ph idx="1"/>
          </p:nvPr>
        </p:nvSpPr>
        <p:spPr>
          <a:xfrm>
            <a:off x="298301" y="1349247"/>
            <a:ext cx="6467867" cy="3450613"/>
          </a:xfrm>
        </p:spPr>
        <p:txBody>
          <a:bodyPr anchor="ctr">
            <a:normAutofit/>
          </a:bodyPr>
          <a:lstStyle/>
          <a:p>
            <a:pPr>
              <a:buFont typeface="Wingdings" pitchFamily="2" charset="2"/>
              <a:buChar char="Ø"/>
            </a:pPr>
            <a:r>
              <a:rPr lang="en-US" sz="2400" dirty="0"/>
              <a:t> </a:t>
            </a:r>
            <a:r>
              <a:rPr lang="en-US" sz="2400" b="1" dirty="0"/>
              <a:t>Architecture</a:t>
            </a:r>
            <a:r>
              <a:rPr lang="en-US" sz="2400" dirty="0"/>
              <a:t> : RSS, RDS </a:t>
            </a:r>
          </a:p>
          <a:p>
            <a:pPr>
              <a:buFont typeface="Wingdings" pitchFamily="2" charset="2"/>
              <a:buChar char="Ø"/>
            </a:pPr>
            <a:r>
              <a:rPr lang="en-US" sz="2400" dirty="0"/>
              <a:t> Designed to support multiple concurrent users</a:t>
            </a:r>
          </a:p>
          <a:p>
            <a:pPr>
              <a:buFont typeface="Wingdings" pitchFamily="2" charset="2"/>
              <a:buChar char="Ø"/>
            </a:pPr>
            <a:r>
              <a:rPr lang="en-US" sz="2400" dirty="0"/>
              <a:t>Locking sub-system</a:t>
            </a:r>
          </a:p>
          <a:p>
            <a:pPr>
              <a:buFont typeface="Wingdings" pitchFamily="2" charset="2"/>
              <a:buChar char="Ø"/>
            </a:pPr>
            <a:r>
              <a:rPr lang="en-US" sz="2400" dirty="0"/>
              <a:t>Authorization sub-system</a:t>
            </a:r>
          </a:p>
          <a:p>
            <a:pPr>
              <a:buFont typeface="Wingdings" pitchFamily="2" charset="2"/>
              <a:buChar char="Ø"/>
            </a:pPr>
            <a:r>
              <a:rPr lang="en-US" sz="2400" dirty="0"/>
              <a:t>Recovery Sub-system</a:t>
            </a:r>
          </a:p>
          <a:p>
            <a:pPr>
              <a:buFont typeface="Wingdings" pitchFamily="2" charset="2"/>
              <a:buChar char="Ø"/>
            </a:pPr>
            <a:r>
              <a:rPr lang="en-US" sz="2400" dirty="0"/>
              <a:t>Compilation Approach</a:t>
            </a:r>
          </a:p>
          <a:p>
            <a:pPr marL="0" indent="0">
              <a:buNone/>
            </a:pPr>
            <a:endParaRPr lang="en-US" sz="2400" dirty="0"/>
          </a:p>
          <a:p>
            <a:pPr marL="0" indent="0">
              <a:buNone/>
            </a:pPr>
            <a:endParaRPr lang="en-US" sz="2400" dirty="0"/>
          </a:p>
          <a:p>
            <a:endParaRPr lang="en-US" sz="2400" dirty="0"/>
          </a:p>
          <a:p>
            <a:endParaRPr lang="en-US" sz="2400" dirty="0"/>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665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D2A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89983A67-837F-BB4E-8290-CF1C1384328E}"/>
              </a:ext>
            </a:extLst>
          </p:cNvPr>
          <p:cNvPicPr>
            <a:picLocks noChangeAspect="1"/>
          </p:cNvPicPr>
          <p:nvPr/>
        </p:nvPicPr>
        <p:blipFill>
          <a:blip r:embed="rId2"/>
          <a:stretch>
            <a:fillRect/>
          </a:stretch>
        </p:blipFill>
        <p:spPr>
          <a:xfrm>
            <a:off x="9254442" y="3074554"/>
            <a:ext cx="1462088" cy="708891"/>
          </a:xfrm>
          <a:prstGeom prst="rect">
            <a:avLst/>
          </a:prstGeom>
        </p:spPr>
      </p:pic>
      <p:pic>
        <p:nvPicPr>
          <p:cNvPr id="6" name="Picture 5">
            <a:extLst>
              <a:ext uri="{FF2B5EF4-FFF2-40B4-BE49-F238E27FC236}">
                <a16:creationId xmlns:a16="http://schemas.microsoft.com/office/drawing/2014/main" id="{AFFBD20A-36B5-1A4E-B825-E772B2E1C6BB}"/>
              </a:ext>
            </a:extLst>
          </p:cNvPr>
          <p:cNvPicPr>
            <a:picLocks noChangeAspect="1"/>
          </p:cNvPicPr>
          <p:nvPr/>
        </p:nvPicPr>
        <p:blipFill>
          <a:blip r:embed="rId3"/>
          <a:stretch>
            <a:fillRect/>
          </a:stretch>
        </p:blipFill>
        <p:spPr>
          <a:xfrm>
            <a:off x="5202579" y="2916834"/>
            <a:ext cx="3712821" cy="3766051"/>
          </a:xfrm>
          <a:prstGeom prst="rect">
            <a:avLst/>
          </a:prstGeom>
        </p:spPr>
      </p:pic>
      <p:sp>
        <p:nvSpPr>
          <p:cNvPr id="7" name="Curved Left Arrow 6">
            <a:extLst>
              <a:ext uri="{FF2B5EF4-FFF2-40B4-BE49-F238E27FC236}">
                <a16:creationId xmlns:a16="http://schemas.microsoft.com/office/drawing/2014/main" id="{33D2028F-C1DA-274E-B281-A9B8703DCE45}"/>
              </a:ext>
            </a:extLst>
          </p:cNvPr>
          <p:cNvSpPr/>
          <p:nvPr/>
        </p:nvSpPr>
        <p:spPr>
          <a:xfrm>
            <a:off x="6626358" y="1349247"/>
            <a:ext cx="1129665" cy="1371600"/>
          </a:xfrm>
          <a:prstGeom prst="curvedLeftArrow">
            <a:avLst/>
          </a:prstGeom>
          <a:solidFill>
            <a:srgbClr val="0070C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872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1D354-2319-154C-8FA1-CE8FC7E7C5D2}"/>
              </a:ext>
            </a:extLst>
          </p:cNvPr>
          <p:cNvSpPr>
            <a:spLocks noGrp="1"/>
          </p:cNvSpPr>
          <p:nvPr>
            <p:ph type="title"/>
          </p:nvPr>
        </p:nvSpPr>
        <p:spPr/>
        <p:txBody>
          <a:bodyPr/>
          <a:lstStyle/>
          <a:p>
            <a:pPr marL="571500" indent="-571500">
              <a:buFont typeface="Wingdings" pitchFamily="2" charset="2"/>
              <a:buChar char="Ø"/>
            </a:pPr>
            <a:r>
              <a:rPr lang="en-US" dirty="0"/>
              <a:t> Compilation Approach	</a:t>
            </a:r>
          </a:p>
        </p:txBody>
      </p:sp>
      <p:pic>
        <p:nvPicPr>
          <p:cNvPr id="7" name="giphy-2.mp4">
            <a:hlinkClick r:id="" action="ppaction://media"/>
            <a:extLst>
              <a:ext uri="{FF2B5EF4-FFF2-40B4-BE49-F238E27FC236}">
                <a16:creationId xmlns:a16="http://schemas.microsoft.com/office/drawing/2014/main" id="{CF5C7CEA-A3B7-8043-8B3B-285835F4A5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486650" y="0"/>
            <a:ext cx="4705350" cy="3411099"/>
          </a:xfrm>
        </p:spPr>
      </p:pic>
      <p:pic>
        <p:nvPicPr>
          <p:cNvPr id="8" name="giphy-2.mp4">
            <a:hlinkClick r:id="" action="ppaction://media"/>
            <a:hlinkHover r:id="" action="ppaction://ole?verb=0"/>
            <a:extLst>
              <a:ext uri="{FF2B5EF4-FFF2-40B4-BE49-F238E27FC236}">
                <a16:creationId xmlns:a16="http://schemas.microsoft.com/office/drawing/2014/main" id="{9D997AC1-2D04-F241-91CC-9F262EFCE6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86650" y="185163"/>
            <a:ext cx="4705350" cy="3411099"/>
          </a:xfrm>
          <a:prstGeom prst="rect">
            <a:avLst/>
          </a:prstGeom>
        </p:spPr>
      </p:pic>
      <p:sp>
        <p:nvSpPr>
          <p:cNvPr id="9" name="TextBox 8">
            <a:extLst>
              <a:ext uri="{FF2B5EF4-FFF2-40B4-BE49-F238E27FC236}">
                <a16:creationId xmlns:a16="http://schemas.microsoft.com/office/drawing/2014/main" id="{86B98521-EB49-A049-8A41-A3CEF4E7B85E}"/>
              </a:ext>
            </a:extLst>
          </p:cNvPr>
          <p:cNvSpPr txBox="1"/>
          <p:nvPr/>
        </p:nvSpPr>
        <p:spPr>
          <a:xfrm>
            <a:off x="957263" y="2257425"/>
            <a:ext cx="5138737"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Inspired by R. Lorie’s observation in early 1976</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6E01026F-F17C-784A-A52E-31BFBB5F7F18}"/>
              </a:ext>
            </a:extLst>
          </p:cNvPr>
          <p:cNvPicPr>
            <a:picLocks noChangeAspect="1"/>
          </p:cNvPicPr>
          <p:nvPr/>
        </p:nvPicPr>
        <p:blipFill>
          <a:blip r:embed="rId6"/>
          <a:stretch>
            <a:fillRect/>
          </a:stretch>
        </p:blipFill>
        <p:spPr>
          <a:xfrm>
            <a:off x="2016653" y="3041650"/>
            <a:ext cx="4506911" cy="1325562"/>
          </a:xfrm>
          <a:prstGeom prst="rect">
            <a:avLst/>
          </a:prstGeom>
        </p:spPr>
      </p:pic>
      <p:sp>
        <p:nvSpPr>
          <p:cNvPr id="12" name="Rectangle 11">
            <a:extLst>
              <a:ext uri="{FF2B5EF4-FFF2-40B4-BE49-F238E27FC236}">
                <a16:creationId xmlns:a16="http://schemas.microsoft.com/office/drawing/2014/main" id="{6B35A941-C842-514A-91E9-0982B8AA66A5}"/>
              </a:ext>
            </a:extLst>
          </p:cNvPr>
          <p:cNvSpPr/>
          <p:nvPr/>
        </p:nvSpPr>
        <p:spPr>
          <a:xfrm>
            <a:off x="957263" y="3954245"/>
            <a:ext cx="6096000" cy="2031325"/>
          </a:xfrm>
          <a:prstGeom prst="rect">
            <a:avLst/>
          </a:prstGeom>
        </p:spPr>
        <p:txBody>
          <a:bodyPr>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SQL statements are compiled into efficient machine language routines and further packed into access module</a:t>
            </a:r>
          </a:p>
          <a:p>
            <a:pPr marL="285750" indent="-285750">
              <a:buFont typeface="Arial" panose="020B0604020202020204" pitchFamily="34" charset="0"/>
              <a:buChar char="•"/>
            </a:pPr>
            <a:r>
              <a:rPr lang="en-US" dirty="0"/>
              <a:t>When program goes into execution, access module is invoked to the RSS</a:t>
            </a:r>
          </a:p>
        </p:txBody>
      </p:sp>
    </p:spTree>
    <p:extLst>
      <p:ext uri="{BB962C8B-B14F-4D97-AF65-F5344CB8AC3E}">
        <p14:creationId xmlns:p14="http://schemas.microsoft.com/office/powerpoint/2010/main" val="346063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20"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1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seq concurrent="1" nextAc="seek">
              <p:cTn id="21" restart="whenNotActive" fill="hold" evtFilter="cancelBubble" nodeType="interactiveSeq">
                <p:stCondLst>
                  <p:cond evt="onClick" delay="0">
                    <p:tgtEl>
                      <p:spTgt spid="8"/>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8"/>
                                        </p:tgtEl>
                                      </p:cBhvr>
                                    </p:cmd>
                                  </p:childTnLst>
                                </p:cTn>
                              </p:par>
                            </p:childTnLst>
                          </p:cTn>
                        </p:par>
                      </p:childTnLst>
                    </p:cTn>
                  </p:par>
                </p:childTnLst>
              </p:cTn>
              <p:nextCondLst>
                <p:cond evt="onClick" delay="0">
                  <p:tgtEl>
                    <p:spTgt spid="8"/>
                  </p:tgtEl>
                </p:cond>
              </p:nextCondLst>
            </p:seq>
            <p:video>
              <p:cMediaNode vol="80000">
                <p:cTn id="26"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B143-6F5D-A446-A04D-364A70D8F407}"/>
              </a:ext>
            </a:extLst>
          </p:cNvPr>
          <p:cNvSpPr>
            <a:spLocks noGrp="1"/>
          </p:cNvSpPr>
          <p:nvPr>
            <p:ph type="title"/>
          </p:nvPr>
        </p:nvSpPr>
        <p:spPr/>
        <p:txBody>
          <a:bodyPr/>
          <a:lstStyle/>
          <a:p>
            <a:pPr marL="571500" indent="-571500">
              <a:buFont typeface="Wingdings" pitchFamily="2" charset="2"/>
              <a:buChar char="Ø"/>
            </a:pPr>
            <a:r>
              <a:rPr lang="en-US" dirty="0"/>
              <a:t>RSS Access Paths</a:t>
            </a:r>
            <a:br>
              <a:rPr lang="en-US" dirty="0"/>
            </a:br>
            <a:endParaRPr lang="en-US" dirty="0"/>
          </a:p>
        </p:txBody>
      </p:sp>
      <p:sp>
        <p:nvSpPr>
          <p:cNvPr id="3" name="Content Placeholder 2">
            <a:extLst>
              <a:ext uri="{FF2B5EF4-FFF2-40B4-BE49-F238E27FC236}">
                <a16:creationId xmlns:a16="http://schemas.microsoft.com/office/drawing/2014/main" id="{2DCE7AA7-18AB-8349-AFDF-CF980A0DFFFF}"/>
              </a:ext>
            </a:extLst>
          </p:cNvPr>
          <p:cNvSpPr>
            <a:spLocks noGrp="1"/>
          </p:cNvSpPr>
          <p:nvPr>
            <p:ph idx="1"/>
          </p:nvPr>
        </p:nvSpPr>
        <p:spPr>
          <a:xfrm>
            <a:off x="661987" y="1901825"/>
            <a:ext cx="10515600" cy="4351338"/>
          </a:xfrm>
        </p:spPr>
        <p:txBody>
          <a:bodyPr/>
          <a:lstStyle/>
          <a:p>
            <a:r>
              <a:rPr lang="en-US" sz="2000" dirty="0"/>
              <a:t>RSS provides indexes.</a:t>
            </a:r>
          </a:p>
          <a:p>
            <a:pPr marL="0" indent="0">
              <a:buNone/>
            </a:pPr>
            <a:endParaRPr lang="en-US" sz="2000" dirty="0"/>
          </a:p>
          <a:p>
            <a:r>
              <a:rPr lang="en-US" sz="2000" dirty="0"/>
              <a:t>Indexes are maintained automatically in the event of updates to the database.</a:t>
            </a:r>
          </a:p>
          <a:p>
            <a:pPr marL="0" indent="0">
              <a:buNone/>
            </a:pPr>
            <a:endParaRPr lang="en-US" sz="2000" dirty="0"/>
          </a:p>
          <a:p>
            <a:r>
              <a:rPr lang="en-US" sz="2000" dirty="0"/>
              <a:t>RSS access path includes three different kind of scans : </a:t>
            </a:r>
          </a:p>
          <a:p>
            <a:pPr>
              <a:buFont typeface="Wingdings" pitchFamily="2" charset="2"/>
              <a:buChar char="q"/>
            </a:pPr>
            <a:r>
              <a:rPr lang="en-US" sz="1600" dirty="0"/>
              <a:t> Index Scans</a:t>
            </a:r>
          </a:p>
          <a:p>
            <a:pPr>
              <a:buFont typeface="Wingdings" pitchFamily="2" charset="2"/>
              <a:buChar char="q"/>
            </a:pPr>
            <a:r>
              <a:rPr lang="en-US" sz="1600" dirty="0"/>
              <a:t> Relation Scans</a:t>
            </a:r>
          </a:p>
          <a:p>
            <a:pPr>
              <a:buFont typeface="Wingdings" pitchFamily="2" charset="2"/>
              <a:buChar char="q"/>
            </a:pPr>
            <a:r>
              <a:rPr lang="en-US" sz="1600" dirty="0"/>
              <a:t> Link Scans</a:t>
            </a:r>
          </a:p>
          <a:p>
            <a:pPr marL="0" indent="0">
              <a:buNone/>
            </a:pPr>
            <a:endParaRPr lang="en-US" sz="1600" dirty="0"/>
          </a:p>
          <a:p>
            <a:r>
              <a:rPr lang="en-US" sz="2000" dirty="0"/>
              <a:t>”Search Arguments”</a:t>
            </a:r>
          </a:p>
          <a:p>
            <a:pPr marL="0" indent="0">
              <a:buNone/>
            </a:pPr>
            <a:endParaRPr lang="en-US" dirty="0"/>
          </a:p>
        </p:txBody>
      </p:sp>
    </p:spTree>
    <p:extLst>
      <p:ext uri="{BB962C8B-B14F-4D97-AF65-F5344CB8AC3E}">
        <p14:creationId xmlns:p14="http://schemas.microsoft.com/office/powerpoint/2010/main" val="1619480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E1A975-7829-B44F-A0FE-347B0697DE3B}"/>
              </a:ext>
            </a:extLst>
          </p:cNvPr>
          <p:cNvSpPr txBox="1"/>
          <p:nvPr/>
        </p:nvSpPr>
        <p:spPr>
          <a:xfrm>
            <a:off x="838200" y="5529884"/>
            <a:ext cx="7719381" cy="1096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kern="1200" dirty="0">
                <a:solidFill>
                  <a:schemeClr val="tx1"/>
                </a:solidFill>
                <a:latin typeface="+mj-lt"/>
                <a:ea typeface="+mj-ea"/>
                <a:cs typeface="+mj-cs"/>
              </a:rPr>
              <a:t>Important Sub-systems which were introduced</a:t>
            </a:r>
          </a:p>
        </p:txBody>
      </p:sp>
      <p:sp>
        <p:nvSpPr>
          <p:cNvPr id="24" name="Freeform: Shape 23">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7" name="Diagram 6">
            <a:extLst>
              <a:ext uri="{FF2B5EF4-FFF2-40B4-BE49-F238E27FC236}">
                <a16:creationId xmlns:a16="http://schemas.microsoft.com/office/drawing/2014/main" id="{B257AFC8-010E-494E-8F0C-3B54E53C4E0D}"/>
              </a:ext>
            </a:extLst>
          </p:cNvPr>
          <p:cNvGraphicFramePr/>
          <p:nvPr>
            <p:extLst>
              <p:ext uri="{D42A27DB-BD31-4B8C-83A1-F6EECF244321}">
                <p14:modId xmlns:p14="http://schemas.microsoft.com/office/powerpoint/2010/main" val="3740026115"/>
              </p:ext>
            </p:extLst>
          </p:nvPr>
        </p:nvGraphicFramePr>
        <p:xfrm>
          <a:off x="838199" y="643466"/>
          <a:ext cx="10634663" cy="4328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994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9B79-358F-8D4D-A2C2-F456546DA3D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dirty="0">
                <a:latin typeface="+mj-lt"/>
                <a:ea typeface="+mj-ea"/>
                <a:cs typeface="+mj-cs"/>
              </a:rPr>
              <a:t>End of Phase </a:t>
            </a:r>
            <a:r>
              <a:rPr lang="en-US" dirty="0"/>
              <a:t>1</a:t>
            </a:r>
            <a:r>
              <a:rPr lang="en-US" kern="1200" dirty="0">
                <a:latin typeface="+mj-lt"/>
                <a:ea typeface="+mj-ea"/>
                <a:cs typeface="+mj-cs"/>
              </a:rPr>
              <a:t> ( 1976 – 1977 ) </a:t>
            </a:r>
          </a:p>
        </p:txBody>
      </p:sp>
      <p:graphicFrame>
        <p:nvGraphicFramePr>
          <p:cNvPr id="4" name="Content Placeholder 3">
            <a:extLst>
              <a:ext uri="{FF2B5EF4-FFF2-40B4-BE49-F238E27FC236}">
                <a16:creationId xmlns:a16="http://schemas.microsoft.com/office/drawing/2014/main" id="{D5D37D58-7A53-8741-B17A-4627827EAAF5}"/>
              </a:ext>
            </a:extLst>
          </p:cNvPr>
          <p:cNvGraphicFramePr>
            <a:graphicFrameLocks noGrp="1"/>
          </p:cNvGraphicFramePr>
          <p:nvPr>
            <p:ph idx="1"/>
            <p:extLst>
              <p:ext uri="{D42A27DB-BD31-4B8C-83A1-F6EECF244321}">
                <p14:modId xmlns:p14="http://schemas.microsoft.com/office/powerpoint/2010/main" val="2932107746"/>
              </p:ext>
            </p:extLst>
          </p:nvPr>
        </p:nvGraphicFramePr>
        <p:xfrm>
          <a:off x="609600" y="1690688"/>
          <a:ext cx="10515600" cy="4983210"/>
        </p:xfrm>
        <a:graphic>
          <a:graphicData uri="http://schemas.openxmlformats.org/drawingml/2006/table">
            <a:tbl>
              <a:tblPr firstRow="1" bandRow="1">
                <a:tableStyleId>{5C22544A-7EE6-4342-B048-85BDC9FD1C3A}</a:tableStyleId>
              </a:tblPr>
              <a:tblGrid>
                <a:gridCol w="2864536">
                  <a:extLst>
                    <a:ext uri="{9D8B030D-6E8A-4147-A177-3AD203B41FA5}">
                      <a16:colId xmlns:a16="http://schemas.microsoft.com/office/drawing/2014/main" val="2669908850"/>
                    </a:ext>
                  </a:extLst>
                </a:gridCol>
                <a:gridCol w="3825532">
                  <a:extLst>
                    <a:ext uri="{9D8B030D-6E8A-4147-A177-3AD203B41FA5}">
                      <a16:colId xmlns:a16="http://schemas.microsoft.com/office/drawing/2014/main" val="3513457623"/>
                    </a:ext>
                  </a:extLst>
                </a:gridCol>
                <a:gridCol w="3825532">
                  <a:extLst>
                    <a:ext uri="{9D8B030D-6E8A-4147-A177-3AD203B41FA5}">
                      <a16:colId xmlns:a16="http://schemas.microsoft.com/office/drawing/2014/main" val="526249405"/>
                    </a:ext>
                  </a:extLst>
                </a:gridCol>
              </a:tblGrid>
              <a:tr h="458208">
                <a:tc>
                  <a:txBody>
                    <a:bodyPr/>
                    <a:lstStyle/>
                    <a:p>
                      <a:r>
                        <a:rPr lang="en-US" sz="2100"/>
                        <a:t>Functionality</a:t>
                      </a:r>
                    </a:p>
                  </a:txBody>
                  <a:tcPr marL="104574" marR="104574" marT="52287" marB="52287"/>
                </a:tc>
                <a:tc>
                  <a:txBody>
                    <a:bodyPr/>
                    <a:lstStyle/>
                    <a:p>
                      <a:r>
                        <a:rPr lang="en-US" sz="2100" dirty="0"/>
                        <a:t>Phase 0 </a:t>
                      </a:r>
                    </a:p>
                  </a:txBody>
                  <a:tcPr marL="104574" marR="104574" marT="52287" marB="52287"/>
                </a:tc>
                <a:tc>
                  <a:txBody>
                    <a:bodyPr/>
                    <a:lstStyle/>
                    <a:p>
                      <a:r>
                        <a:rPr lang="en-US" sz="2100" dirty="0"/>
                        <a:t>Phase 1</a:t>
                      </a:r>
                    </a:p>
                  </a:txBody>
                  <a:tcPr marL="104574" marR="104574" marT="52287" marB="52287"/>
                </a:tc>
                <a:extLst>
                  <a:ext uri="{0D108BD9-81ED-4DB2-BD59-A6C34878D82A}">
                    <a16:rowId xmlns:a16="http://schemas.microsoft.com/office/drawing/2014/main" val="769306031"/>
                  </a:ext>
                </a:extLst>
              </a:tr>
              <a:tr h="458208">
                <a:tc>
                  <a:txBody>
                    <a:bodyPr/>
                    <a:lstStyle/>
                    <a:p>
                      <a:r>
                        <a:rPr lang="en-US" sz="2100"/>
                        <a:t>Access Method</a:t>
                      </a:r>
                    </a:p>
                  </a:txBody>
                  <a:tcPr marL="104574" marR="104574" marT="52287" marB="52287"/>
                </a:tc>
                <a:tc>
                  <a:txBody>
                    <a:bodyPr/>
                    <a:lstStyle/>
                    <a:p>
                      <a:r>
                        <a:rPr lang="en-US" sz="2100" dirty="0"/>
                        <a:t>XRM</a:t>
                      </a:r>
                    </a:p>
                  </a:txBody>
                  <a:tcPr marL="104574" marR="104574" marT="52287" marB="52287"/>
                </a:tc>
                <a:tc>
                  <a:txBody>
                    <a:bodyPr/>
                    <a:lstStyle/>
                    <a:p>
                      <a:r>
                        <a:rPr lang="en-US" sz="2100" dirty="0"/>
                        <a:t>RSS,RDS</a:t>
                      </a:r>
                    </a:p>
                  </a:txBody>
                  <a:tcPr marL="104574" marR="104574" marT="52287" marB="52287"/>
                </a:tc>
                <a:extLst>
                  <a:ext uri="{0D108BD9-81ED-4DB2-BD59-A6C34878D82A}">
                    <a16:rowId xmlns:a16="http://schemas.microsoft.com/office/drawing/2014/main" val="387134267"/>
                  </a:ext>
                </a:extLst>
              </a:tr>
              <a:tr h="458208">
                <a:tc>
                  <a:txBody>
                    <a:bodyPr/>
                    <a:lstStyle/>
                    <a:p>
                      <a:r>
                        <a:rPr lang="en-US" sz="2100"/>
                        <a:t>Concurrency</a:t>
                      </a:r>
                    </a:p>
                  </a:txBody>
                  <a:tcPr marL="104574" marR="104574" marT="52287" marB="52287"/>
                </a:tc>
                <a:tc>
                  <a:txBody>
                    <a:bodyPr/>
                    <a:lstStyle/>
                    <a:p>
                      <a:r>
                        <a:rPr lang="en-US" sz="2100" dirty="0"/>
                        <a:t>Single User</a:t>
                      </a:r>
                    </a:p>
                  </a:txBody>
                  <a:tcPr marL="104574" marR="104574" marT="52287" marB="52287"/>
                </a:tc>
                <a:tc>
                  <a:txBody>
                    <a:bodyPr/>
                    <a:lstStyle/>
                    <a:p>
                      <a:r>
                        <a:rPr lang="en-US" sz="2100" dirty="0"/>
                        <a:t>Multiple User</a:t>
                      </a:r>
                    </a:p>
                  </a:txBody>
                  <a:tcPr marL="104574" marR="104574" marT="52287" marB="52287"/>
                </a:tc>
                <a:extLst>
                  <a:ext uri="{0D108BD9-81ED-4DB2-BD59-A6C34878D82A}">
                    <a16:rowId xmlns:a16="http://schemas.microsoft.com/office/drawing/2014/main" val="3538823724"/>
                  </a:ext>
                </a:extLst>
              </a:tr>
              <a:tr h="458208">
                <a:tc>
                  <a:txBody>
                    <a:bodyPr/>
                    <a:lstStyle/>
                    <a:p>
                      <a:r>
                        <a:rPr lang="en-US" sz="2100" dirty="0"/>
                        <a:t>Lock Method</a:t>
                      </a:r>
                    </a:p>
                  </a:txBody>
                  <a:tcPr marL="104574" marR="104574" marT="52287" marB="52287"/>
                </a:tc>
                <a:tc>
                  <a:txBody>
                    <a:bodyPr/>
                    <a:lstStyle/>
                    <a:p>
                      <a:r>
                        <a:rPr lang="en-US" sz="2100" dirty="0"/>
                        <a:t>N/A</a:t>
                      </a:r>
                    </a:p>
                  </a:txBody>
                  <a:tcPr marL="104574" marR="104574" marT="52287" marB="52287"/>
                </a:tc>
                <a:tc>
                  <a:txBody>
                    <a:bodyPr/>
                    <a:lstStyle/>
                    <a:p>
                      <a:r>
                        <a:rPr lang="en-US" sz="2100" dirty="0"/>
                        <a:t>Intention Locks, Exclusive Locks</a:t>
                      </a:r>
                    </a:p>
                  </a:txBody>
                  <a:tcPr marL="104574" marR="104574" marT="52287" marB="52287"/>
                </a:tc>
                <a:extLst>
                  <a:ext uri="{0D108BD9-81ED-4DB2-BD59-A6C34878D82A}">
                    <a16:rowId xmlns:a16="http://schemas.microsoft.com/office/drawing/2014/main" val="3898227260"/>
                  </a:ext>
                </a:extLst>
              </a:tr>
              <a:tr h="458208">
                <a:tc>
                  <a:txBody>
                    <a:bodyPr/>
                    <a:lstStyle/>
                    <a:p>
                      <a:r>
                        <a:rPr lang="en-US" sz="2100"/>
                        <a:t>Recovery</a:t>
                      </a:r>
                    </a:p>
                  </a:txBody>
                  <a:tcPr marL="104574" marR="104574" marT="52287" marB="52287"/>
                </a:tc>
                <a:tc>
                  <a:txBody>
                    <a:bodyPr/>
                    <a:lstStyle/>
                    <a:p>
                      <a:r>
                        <a:rPr lang="en-US" sz="2100" dirty="0"/>
                        <a:t>N/A</a:t>
                      </a:r>
                    </a:p>
                  </a:txBody>
                  <a:tcPr marL="104574" marR="104574" marT="52287" marB="52287"/>
                </a:tc>
                <a:tc>
                  <a:txBody>
                    <a:bodyPr/>
                    <a:lstStyle/>
                    <a:p>
                      <a:r>
                        <a:rPr lang="en-US" sz="2100" dirty="0"/>
                        <a:t>w.r.t. Disk, System, Transaction failures</a:t>
                      </a:r>
                    </a:p>
                  </a:txBody>
                  <a:tcPr marL="104574" marR="104574" marT="52287" marB="52287"/>
                </a:tc>
                <a:extLst>
                  <a:ext uri="{0D108BD9-81ED-4DB2-BD59-A6C34878D82A}">
                    <a16:rowId xmlns:a16="http://schemas.microsoft.com/office/drawing/2014/main" val="2277054263"/>
                  </a:ext>
                </a:extLst>
              </a:tr>
              <a:tr h="458208">
                <a:tc>
                  <a:txBody>
                    <a:bodyPr/>
                    <a:lstStyle/>
                    <a:p>
                      <a:r>
                        <a:rPr lang="en-US" sz="2100"/>
                        <a:t>Query Complexity</a:t>
                      </a:r>
                    </a:p>
                  </a:txBody>
                  <a:tcPr marL="104574" marR="104574" marT="52287" marB="52287"/>
                </a:tc>
                <a:tc>
                  <a:txBody>
                    <a:bodyPr/>
                    <a:lstStyle/>
                    <a:p>
                      <a:r>
                        <a:rPr lang="en-US" sz="2100" dirty="0"/>
                        <a:t>Supports Subquery but not “Join”</a:t>
                      </a:r>
                    </a:p>
                  </a:txBody>
                  <a:tcPr marL="104574" marR="104574" marT="52287" marB="52287"/>
                </a:tc>
                <a:tc>
                  <a:txBody>
                    <a:bodyPr/>
                    <a:lstStyle/>
                    <a:p>
                      <a:r>
                        <a:rPr lang="en-US" sz="2100" dirty="0"/>
                        <a:t>Joins were introduced</a:t>
                      </a:r>
                    </a:p>
                  </a:txBody>
                  <a:tcPr marL="104574" marR="104574" marT="52287" marB="52287"/>
                </a:tc>
                <a:extLst>
                  <a:ext uri="{0D108BD9-81ED-4DB2-BD59-A6C34878D82A}">
                    <a16:rowId xmlns:a16="http://schemas.microsoft.com/office/drawing/2014/main" val="496325777"/>
                  </a:ext>
                </a:extLst>
              </a:tr>
              <a:tr h="458208">
                <a:tc>
                  <a:txBody>
                    <a:bodyPr/>
                    <a:lstStyle/>
                    <a:p>
                      <a:r>
                        <a:rPr lang="en-US" sz="2100" dirty="0"/>
                        <a:t>Host- Capability</a:t>
                      </a:r>
                    </a:p>
                  </a:txBody>
                  <a:tcPr marL="104574" marR="104574" marT="52287" marB="52287"/>
                </a:tc>
                <a:tc>
                  <a:txBody>
                    <a:bodyPr/>
                    <a:lstStyle/>
                    <a:p>
                      <a:r>
                        <a:rPr lang="en-US" sz="2100" dirty="0"/>
                        <a:t>Standalone Query Interface</a:t>
                      </a:r>
                    </a:p>
                  </a:txBody>
                  <a:tcPr marL="104574" marR="104574" marT="52287" marB="52287"/>
                </a:tc>
                <a:tc>
                  <a:txBody>
                    <a:bodyPr/>
                    <a:lstStyle/>
                    <a:p>
                      <a:r>
                        <a:rPr lang="en-US" sz="2100" dirty="0"/>
                        <a:t>Supported PL/I , Cobol, Standalone QI (Called UFI )</a:t>
                      </a:r>
                    </a:p>
                  </a:txBody>
                  <a:tcPr marL="104574" marR="104574" marT="52287" marB="52287"/>
                </a:tc>
                <a:extLst>
                  <a:ext uri="{0D108BD9-81ED-4DB2-BD59-A6C34878D82A}">
                    <a16:rowId xmlns:a16="http://schemas.microsoft.com/office/drawing/2014/main" val="2117063492"/>
                  </a:ext>
                </a:extLst>
              </a:tr>
              <a:tr h="458208">
                <a:tc>
                  <a:txBody>
                    <a:bodyPr/>
                    <a:lstStyle/>
                    <a:p>
                      <a:r>
                        <a:rPr lang="en-US" sz="2100"/>
                        <a:t>Security</a:t>
                      </a:r>
                    </a:p>
                  </a:txBody>
                  <a:tcPr marL="104574" marR="104574" marT="52287" marB="52287"/>
                </a:tc>
                <a:tc>
                  <a:txBody>
                    <a:bodyPr/>
                    <a:lstStyle/>
                    <a:p>
                      <a:r>
                        <a:rPr lang="en-US" sz="2100" dirty="0"/>
                        <a:t>N/A</a:t>
                      </a:r>
                    </a:p>
                  </a:txBody>
                  <a:tcPr marL="104574" marR="104574" marT="52287" marB="52287"/>
                </a:tc>
                <a:tc>
                  <a:txBody>
                    <a:bodyPr/>
                    <a:lstStyle/>
                    <a:p>
                      <a:r>
                        <a:rPr lang="en-US" sz="2100" dirty="0"/>
                        <a:t>Views were introduced</a:t>
                      </a:r>
                    </a:p>
                  </a:txBody>
                  <a:tcPr marL="104574" marR="104574" marT="52287" marB="52287"/>
                </a:tc>
                <a:extLst>
                  <a:ext uri="{0D108BD9-81ED-4DB2-BD59-A6C34878D82A}">
                    <a16:rowId xmlns:a16="http://schemas.microsoft.com/office/drawing/2014/main" val="1374442578"/>
                  </a:ext>
                </a:extLst>
              </a:tr>
              <a:tr h="458208">
                <a:tc>
                  <a:txBody>
                    <a:bodyPr/>
                    <a:lstStyle/>
                    <a:p>
                      <a:r>
                        <a:rPr lang="en-US" sz="2100"/>
                        <a:t>Compilation Approach </a:t>
                      </a:r>
                    </a:p>
                  </a:txBody>
                  <a:tcPr marL="104574" marR="104574" marT="52287" marB="52287"/>
                </a:tc>
                <a:tc>
                  <a:txBody>
                    <a:bodyPr/>
                    <a:lstStyle/>
                    <a:p>
                      <a:r>
                        <a:rPr lang="en-US" sz="2100" dirty="0"/>
                        <a:t>N/A</a:t>
                      </a:r>
                    </a:p>
                  </a:txBody>
                  <a:tcPr marL="104574" marR="104574" marT="52287" marB="52287"/>
                </a:tc>
                <a:tc>
                  <a:txBody>
                    <a:bodyPr/>
                    <a:lstStyle/>
                    <a:p>
                      <a:r>
                        <a:rPr lang="en-US" sz="2100" dirty="0"/>
                        <a:t>Yes</a:t>
                      </a:r>
                    </a:p>
                  </a:txBody>
                  <a:tcPr marL="104574" marR="104574" marT="52287" marB="52287"/>
                </a:tc>
                <a:extLst>
                  <a:ext uri="{0D108BD9-81ED-4DB2-BD59-A6C34878D82A}">
                    <a16:rowId xmlns:a16="http://schemas.microsoft.com/office/drawing/2014/main" val="3187400791"/>
                  </a:ext>
                </a:extLst>
              </a:tr>
            </a:tbl>
          </a:graphicData>
        </a:graphic>
      </p:graphicFrame>
    </p:spTree>
    <p:extLst>
      <p:ext uri="{BB962C8B-B14F-4D97-AF65-F5344CB8AC3E}">
        <p14:creationId xmlns:p14="http://schemas.microsoft.com/office/powerpoint/2010/main" val="2978635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9907-E086-B648-AC73-EC920147F854}"/>
              </a:ext>
            </a:extLst>
          </p:cNvPr>
          <p:cNvSpPr>
            <a:spLocks noGrp="1"/>
          </p:cNvSpPr>
          <p:nvPr>
            <p:ph type="title"/>
          </p:nvPr>
        </p:nvSpPr>
        <p:spPr>
          <a:xfrm>
            <a:off x="1195960" y="0"/>
            <a:ext cx="7474172" cy="1325563"/>
          </a:xfrm>
        </p:spPr>
        <p:txBody>
          <a:bodyPr>
            <a:normAutofit/>
          </a:bodyPr>
          <a:lstStyle/>
          <a:p>
            <a:r>
              <a:rPr lang="en-US" dirty="0"/>
              <a:t>Evaluation Period ( 1978-1981)</a:t>
            </a:r>
          </a:p>
        </p:txBody>
      </p:sp>
      <p:sp>
        <p:nvSpPr>
          <p:cNvPr id="10" name="Content Placeholder 9">
            <a:extLst>
              <a:ext uri="{FF2B5EF4-FFF2-40B4-BE49-F238E27FC236}">
                <a16:creationId xmlns:a16="http://schemas.microsoft.com/office/drawing/2014/main" id="{D19FB60A-DA9B-4362-8435-780891F10B02}"/>
              </a:ext>
            </a:extLst>
          </p:cNvPr>
          <p:cNvSpPr>
            <a:spLocks noGrp="1"/>
          </p:cNvSpPr>
          <p:nvPr>
            <p:ph idx="1"/>
          </p:nvPr>
        </p:nvSpPr>
        <p:spPr>
          <a:xfrm>
            <a:off x="872515" y="1553077"/>
            <a:ext cx="7964708" cy="4876298"/>
          </a:xfrm>
        </p:spPr>
        <p:txBody>
          <a:bodyPr anchor="ctr">
            <a:normAutofit/>
          </a:bodyPr>
          <a:lstStyle/>
          <a:p>
            <a:r>
              <a:rPr lang="en-US" sz="2400" dirty="0"/>
              <a:t>Evaluation phase consisted of two parts : </a:t>
            </a:r>
          </a:p>
          <a:p>
            <a:pPr marL="457200" indent="-457200">
              <a:buFont typeface="+mj-lt"/>
              <a:buAutoNum type="arabicPeriod"/>
            </a:pPr>
            <a:r>
              <a:rPr lang="en-US" sz="1800" dirty="0"/>
              <a:t>Experiments performed on the system in the Lab</a:t>
            </a:r>
          </a:p>
          <a:p>
            <a:pPr marL="457200" indent="-457200">
              <a:buFont typeface="+mj-lt"/>
              <a:buAutoNum type="arabicPeriod"/>
            </a:pPr>
            <a:r>
              <a:rPr lang="en-US" sz="1800" dirty="0"/>
              <a:t>Use of R system on IBM’s several internal sites and at 3 selected customer sites. </a:t>
            </a:r>
          </a:p>
          <a:p>
            <a:r>
              <a:rPr lang="en-US" sz="2400" dirty="0"/>
              <a:t>General User Comments :</a:t>
            </a:r>
          </a:p>
          <a:p>
            <a:pPr marL="457200" indent="-457200">
              <a:buAutoNum type="arabicPeriod"/>
            </a:pPr>
            <a:r>
              <a:rPr lang="en-US" sz="1800" dirty="0"/>
              <a:t>Easy installation</a:t>
            </a:r>
          </a:p>
          <a:p>
            <a:pPr marL="342900" indent="-342900">
              <a:buAutoNum type="arabicPeriod"/>
            </a:pPr>
            <a:r>
              <a:rPr lang="en-US" sz="1800" dirty="0"/>
              <a:t>  High level user language</a:t>
            </a:r>
          </a:p>
          <a:p>
            <a:pPr marL="342900" indent="-342900">
              <a:buAutoNum type="arabicPeriod"/>
            </a:pPr>
            <a:r>
              <a:rPr lang="en-US" sz="1800" dirty="0"/>
              <a:t>  Ability to reconfigure the DB</a:t>
            </a:r>
          </a:p>
          <a:p>
            <a:pPr marL="342900" indent="-342900">
              <a:buAutoNum type="arabicPeriod"/>
            </a:pPr>
            <a:r>
              <a:rPr lang="en-US" sz="1800" dirty="0"/>
              <a:t>  SQL was identified to be simple, user-friendly and data independent.</a:t>
            </a:r>
          </a:p>
          <a:p>
            <a:pPr marL="342900" indent="-342900">
              <a:buAutoNum type="arabicPeriod"/>
            </a:pPr>
            <a:r>
              <a:rPr lang="en-US" sz="1800" dirty="0"/>
              <a:t>  SQL code was platform independent (w.r.t.  </a:t>
            </a:r>
            <a:r>
              <a:rPr lang="en-US" sz="1800" dirty="0" err="1"/>
              <a:t>adhoc</a:t>
            </a:r>
            <a:r>
              <a:rPr lang="en-US" sz="1800" dirty="0"/>
              <a:t> query , application programs)</a:t>
            </a:r>
          </a:p>
          <a:p>
            <a:pPr marL="342900" indent="-342900">
              <a:buAutoNum type="arabicPeriod"/>
            </a:pPr>
            <a:r>
              <a:rPr lang="en-US" sz="1800" dirty="0"/>
              <a:t> Compilation approach was applauded for it’s approach to make the compilation easy</a:t>
            </a:r>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756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D1B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19BAF72F-BDDC-B343-8C2E-28ADCDC4FCBD}"/>
              </a:ext>
            </a:extLst>
          </p:cNvPr>
          <p:cNvPicPr>
            <a:picLocks noChangeAspect="1"/>
          </p:cNvPicPr>
          <p:nvPr/>
        </p:nvPicPr>
        <p:blipFill>
          <a:blip r:embed="rId3"/>
          <a:stretch>
            <a:fillRect/>
          </a:stretch>
        </p:blipFill>
        <p:spPr>
          <a:xfrm>
            <a:off x="9254442" y="3074554"/>
            <a:ext cx="1462088" cy="708891"/>
          </a:xfrm>
          <a:prstGeom prst="rect">
            <a:avLst/>
          </a:prstGeom>
        </p:spPr>
      </p:pic>
    </p:spTree>
    <p:extLst>
      <p:ext uri="{BB962C8B-B14F-4D97-AF65-F5344CB8AC3E}">
        <p14:creationId xmlns:p14="http://schemas.microsoft.com/office/powerpoint/2010/main" val="414333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4490BEAB-3BFA-4371-88AC-85B767F04EB0}"/>
              </a:ext>
            </a:extLst>
          </p:cNvPr>
          <p:cNvGraphicFramePr>
            <a:graphicFrameLocks noGrp="1"/>
          </p:cNvGraphicFramePr>
          <p:nvPr>
            <p:ph idx="1"/>
            <p:extLst>
              <p:ext uri="{D42A27DB-BD31-4B8C-83A1-F6EECF244321}">
                <p14:modId xmlns:p14="http://schemas.microsoft.com/office/powerpoint/2010/main" val="3585615400"/>
              </p:ext>
            </p:extLst>
          </p:nvPr>
        </p:nvGraphicFramePr>
        <p:xfrm>
          <a:off x="242889" y="0"/>
          <a:ext cx="11587162" cy="7072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5050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9B79-358F-8D4D-A2C2-F456546DA3DC}"/>
              </a:ext>
            </a:extLst>
          </p:cNvPr>
          <p:cNvSpPr>
            <a:spLocks noGrp="1"/>
          </p:cNvSpPr>
          <p:nvPr>
            <p:ph type="title"/>
          </p:nvPr>
        </p:nvSpPr>
        <p:spPr>
          <a:xfrm>
            <a:off x="566738" y="0"/>
            <a:ext cx="10515600" cy="1325563"/>
          </a:xfrm>
        </p:spPr>
        <p:txBody>
          <a:bodyPr vert="horz" lIns="91440" tIns="45720" rIns="91440" bIns="45720" rtlCol="0">
            <a:normAutofit/>
          </a:bodyPr>
          <a:lstStyle/>
          <a:p>
            <a:r>
              <a:rPr lang="en-US" kern="1200" dirty="0">
                <a:latin typeface="+mj-lt"/>
                <a:ea typeface="+mj-ea"/>
                <a:cs typeface="+mj-cs"/>
              </a:rPr>
              <a:t>End of Phase 2 ( 1978 – 1980 ) </a:t>
            </a:r>
          </a:p>
        </p:txBody>
      </p:sp>
      <p:graphicFrame>
        <p:nvGraphicFramePr>
          <p:cNvPr id="4" name="Content Placeholder 3">
            <a:extLst>
              <a:ext uri="{FF2B5EF4-FFF2-40B4-BE49-F238E27FC236}">
                <a16:creationId xmlns:a16="http://schemas.microsoft.com/office/drawing/2014/main" id="{D5D37D58-7A53-8741-B17A-4627827EAAF5}"/>
              </a:ext>
            </a:extLst>
          </p:cNvPr>
          <p:cNvGraphicFramePr>
            <a:graphicFrameLocks noGrp="1"/>
          </p:cNvGraphicFramePr>
          <p:nvPr>
            <p:ph idx="1"/>
            <p:extLst>
              <p:ext uri="{D42A27DB-BD31-4B8C-83A1-F6EECF244321}">
                <p14:modId xmlns:p14="http://schemas.microsoft.com/office/powerpoint/2010/main" val="869111558"/>
              </p:ext>
            </p:extLst>
          </p:nvPr>
        </p:nvGraphicFramePr>
        <p:xfrm>
          <a:off x="397669" y="1325563"/>
          <a:ext cx="11396661" cy="5324476"/>
        </p:xfrm>
        <a:graphic>
          <a:graphicData uri="http://schemas.openxmlformats.org/drawingml/2006/table">
            <a:tbl>
              <a:tblPr firstRow="1" bandRow="1">
                <a:tableStyleId>{5C22544A-7EE6-4342-B048-85BDC9FD1C3A}</a:tableStyleId>
              </a:tblPr>
              <a:tblGrid>
                <a:gridCol w="2276400">
                  <a:extLst>
                    <a:ext uri="{9D8B030D-6E8A-4147-A177-3AD203B41FA5}">
                      <a16:colId xmlns:a16="http://schemas.microsoft.com/office/drawing/2014/main" val="2669908850"/>
                    </a:ext>
                  </a:extLst>
                </a:gridCol>
                <a:gridCol w="3040087">
                  <a:extLst>
                    <a:ext uri="{9D8B030D-6E8A-4147-A177-3AD203B41FA5}">
                      <a16:colId xmlns:a16="http://schemas.microsoft.com/office/drawing/2014/main" val="3513457623"/>
                    </a:ext>
                  </a:extLst>
                </a:gridCol>
                <a:gridCol w="3040087">
                  <a:extLst>
                    <a:ext uri="{9D8B030D-6E8A-4147-A177-3AD203B41FA5}">
                      <a16:colId xmlns:a16="http://schemas.microsoft.com/office/drawing/2014/main" val="526249405"/>
                    </a:ext>
                  </a:extLst>
                </a:gridCol>
                <a:gridCol w="3040087">
                  <a:extLst>
                    <a:ext uri="{9D8B030D-6E8A-4147-A177-3AD203B41FA5}">
                      <a16:colId xmlns:a16="http://schemas.microsoft.com/office/drawing/2014/main" val="3153922184"/>
                    </a:ext>
                  </a:extLst>
                </a:gridCol>
              </a:tblGrid>
              <a:tr h="393755">
                <a:tc>
                  <a:txBody>
                    <a:bodyPr/>
                    <a:lstStyle/>
                    <a:p>
                      <a:r>
                        <a:rPr lang="en-US" sz="1800"/>
                        <a:t>Functionality</a:t>
                      </a:r>
                    </a:p>
                  </a:txBody>
                  <a:tcPr marL="104574" marR="104574" marT="52287" marB="52287"/>
                </a:tc>
                <a:tc>
                  <a:txBody>
                    <a:bodyPr/>
                    <a:lstStyle/>
                    <a:p>
                      <a:r>
                        <a:rPr lang="en-US" sz="1800" dirty="0"/>
                        <a:t>Phase 0 </a:t>
                      </a:r>
                    </a:p>
                  </a:txBody>
                  <a:tcPr marL="104574" marR="104574" marT="52287" marB="52287"/>
                </a:tc>
                <a:tc>
                  <a:txBody>
                    <a:bodyPr/>
                    <a:lstStyle/>
                    <a:p>
                      <a:r>
                        <a:rPr lang="en-US" sz="1800" dirty="0"/>
                        <a:t>Phase 1</a:t>
                      </a:r>
                    </a:p>
                  </a:txBody>
                  <a:tcPr marL="104574" marR="104574" marT="52287" marB="52287"/>
                </a:tc>
                <a:tc>
                  <a:txBody>
                    <a:bodyPr/>
                    <a:lstStyle/>
                    <a:p>
                      <a:r>
                        <a:rPr lang="en-US" sz="1800" dirty="0"/>
                        <a:t>Phase 2</a:t>
                      </a:r>
                    </a:p>
                  </a:txBody>
                  <a:tcPr marL="104574" marR="104574" marT="52287" marB="52287"/>
                </a:tc>
                <a:extLst>
                  <a:ext uri="{0D108BD9-81ED-4DB2-BD59-A6C34878D82A}">
                    <a16:rowId xmlns:a16="http://schemas.microsoft.com/office/drawing/2014/main" val="769306031"/>
                  </a:ext>
                </a:extLst>
              </a:tr>
              <a:tr h="393755">
                <a:tc>
                  <a:txBody>
                    <a:bodyPr/>
                    <a:lstStyle/>
                    <a:p>
                      <a:r>
                        <a:rPr lang="en-US" sz="1800"/>
                        <a:t>Access Method</a:t>
                      </a:r>
                    </a:p>
                  </a:txBody>
                  <a:tcPr marL="104574" marR="104574" marT="52287" marB="52287"/>
                </a:tc>
                <a:tc>
                  <a:txBody>
                    <a:bodyPr/>
                    <a:lstStyle/>
                    <a:p>
                      <a:r>
                        <a:rPr lang="en-US" sz="1800" dirty="0"/>
                        <a:t>XRM</a:t>
                      </a:r>
                    </a:p>
                  </a:txBody>
                  <a:tcPr marL="104574" marR="104574" marT="52287" marB="52287"/>
                </a:tc>
                <a:tc>
                  <a:txBody>
                    <a:bodyPr/>
                    <a:lstStyle/>
                    <a:p>
                      <a:r>
                        <a:rPr lang="en-US" sz="1800" dirty="0"/>
                        <a:t>RSS,RDS</a:t>
                      </a:r>
                    </a:p>
                  </a:txBody>
                  <a:tcPr marL="104574" marR="104574" marT="52287" marB="52287"/>
                </a:tc>
                <a:tc>
                  <a:txBody>
                    <a:bodyPr/>
                    <a:lstStyle/>
                    <a:p>
                      <a:r>
                        <a:rPr lang="en-US" sz="1800" dirty="0"/>
                        <a:t>RSS,RDS</a:t>
                      </a:r>
                    </a:p>
                  </a:txBody>
                  <a:tcPr marL="104574" marR="104574" marT="52287" marB="52287"/>
                </a:tc>
                <a:extLst>
                  <a:ext uri="{0D108BD9-81ED-4DB2-BD59-A6C34878D82A}">
                    <a16:rowId xmlns:a16="http://schemas.microsoft.com/office/drawing/2014/main" val="387134267"/>
                  </a:ext>
                </a:extLst>
              </a:tr>
              <a:tr h="393755">
                <a:tc>
                  <a:txBody>
                    <a:bodyPr/>
                    <a:lstStyle/>
                    <a:p>
                      <a:r>
                        <a:rPr lang="en-US" sz="1800"/>
                        <a:t>Concurrency</a:t>
                      </a:r>
                    </a:p>
                  </a:txBody>
                  <a:tcPr marL="104574" marR="104574" marT="52287" marB="52287"/>
                </a:tc>
                <a:tc>
                  <a:txBody>
                    <a:bodyPr/>
                    <a:lstStyle/>
                    <a:p>
                      <a:r>
                        <a:rPr lang="en-US" sz="1800" dirty="0"/>
                        <a:t>Single User</a:t>
                      </a:r>
                    </a:p>
                  </a:txBody>
                  <a:tcPr marL="104574" marR="104574" marT="52287" marB="52287"/>
                </a:tc>
                <a:tc>
                  <a:txBody>
                    <a:bodyPr/>
                    <a:lstStyle/>
                    <a:p>
                      <a:r>
                        <a:rPr lang="en-US" sz="1800" dirty="0"/>
                        <a:t>Multiple User</a:t>
                      </a:r>
                    </a:p>
                  </a:txBody>
                  <a:tcPr marL="104574" marR="104574" marT="52287" marB="52287"/>
                </a:tc>
                <a:tc>
                  <a:txBody>
                    <a:bodyPr/>
                    <a:lstStyle/>
                    <a:p>
                      <a:r>
                        <a:rPr lang="en-US" sz="1800" dirty="0"/>
                        <a:t>Multiple User</a:t>
                      </a:r>
                    </a:p>
                  </a:txBody>
                  <a:tcPr marL="104574" marR="104574" marT="52287" marB="52287"/>
                </a:tc>
                <a:extLst>
                  <a:ext uri="{0D108BD9-81ED-4DB2-BD59-A6C34878D82A}">
                    <a16:rowId xmlns:a16="http://schemas.microsoft.com/office/drawing/2014/main" val="3538823724"/>
                  </a:ext>
                </a:extLst>
              </a:tr>
              <a:tr h="690535">
                <a:tc>
                  <a:txBody>
                    <a:bodyPr/>
                    <a:lstStyle/>
                    <a:p>
                      <a:r>
                        <a:rPr lang="en-US" sz="1800" dirty="0"/>
                        <a:t>Lock Method</a:t>
                      </a:r>
                    </a:p>
                  </a:txBody>
                  <a:tcPr marL="104574" marR="104574" marT="52287" marB="52287"/>
                </a:tc>
                <a:tc>
                  <a:txBody>
                    <a:bodyPr/>
                    <a:lstStyle/>
                    <a:p>
                      <a:r>
                        <a:rPr lang="en-US" sz="1800" dirty="0"/>
                        <a:t>N/A</a:t>
                      </a:r>
                    </a:p>
                  </a:txBody>
                  <a:tcPr marL="104574" marR="104574" marT="52287" marB="52287"/>
                </a:tc>
                <a:tc>
                  <a:txBody>
                    <a:bodyPr/>
                    <a:lstStyle/>
                    <a:p>
                      <a:r>
                        <a:rPr lang="en-US" sz="1800" dirty="0"/>
                        <a:t>Intention Locks, Exclusive Locks</a:t>
                      </a:r>
                    </a:p>
                  </a:txBody>
                  <a:tcPr marL="104574" marR="104574" marT="52287" marB="52287"/>
                </a:tc>
                <a:tc>
                  <a:txBody>
                    <a:bodyPr/>
                    <a:lstStyle/>
                    <a:p>
                      <a:r>
                        <a:rPr lang="en-US" sz="1800" dirty="0"/>
                        <a:t>Three Level Locking</a:t>
                      </a:r>
                    </a:p>
                  </a:txBody>
                  <a:tcPr marL="104574" marR="104574" marT="52287" marB="52287"/>
                </a:tc>
                <a:extLst>
                  <a:ext uri="{0D108BD9-81ED-4DB2-BD59-A6C34878D82A}">
                    <a16:rowId xmlns:a16="http://schemas.microsoft.com/office/drawing/2014/main" val="3898227260"/>
                  </a:ext>
                </a:extLst>
              </a:tr>
              <a:tr h="690535">
                <a:tc>
                  <a:txBody>
                    <a:bodyPr/>
                    <a:lstStyle/>
                    <a:p>
                      <a:r>
                        <a:rPr lang="en-US" sz="1800"/>
                        <a:t>Recovery</a:t>
                      </a:r>
                    </a:p>
                  </a:txBody>
                  <a:tcPr marL="104574" marR="104574" marT="52287" marB="52287"/>
                </a:tc>
                <a:tc>
                  <a:txBody>
                    <a:bodyPr/>
                    <a:lstStyle/>
                    <a:p>
                      <a:r>
                        <a:rPr lang="en-US" sz="1800" dirty="0"/>
                        <a:t>N/A</a:t>
                      </a:r>
                    </a:p>
                  </a:txBody>
                  <a:tcPr marL="104574" marR="104574" marT="52287" marB="52287"/>
                </a:tc>
                <a:tc>
                  <a:txBody>
                    <a:bodyPr/>
                    <a:lstStyle/>
                    <a:p>
                      <a:r>
                        <a:rPr lang="en-US" sz="1800" dirty="0"/>
                        <a:t>w.r.t. Disk, System, Transaction failures</a:t>
                      </a:r>
                    </a:p>
                  </a:txBody>
                  <a:tcPr marL="104574" marR="104574" marT="52287" marB="52287"/>
                </a:tc>
                <a:tc>
                  <a:txBody>
                    <a:bodyPr/>
                    <a:lstStyle/>
                    <a:p>
                      <a:r>
                        <a:rPr lang="en-US" sz="1800" dirty="0"/>
                        <a:t>Shadow Page and Log Mechanism</a:t>
                      </a:r>
                    </a:p>
                  </a:txBody>
                  <a:tcPr marL="104574" marR="104574" marT="52287" marB="52287"/>
                </a:tc>
                <a:extLst>
                  <a:ext uri="{0D108BD9-81ED-4DB2-BD59-A6C34878D82A}">
                    <a16:rowId xmlns:a16="http://schemas.microsoft.com/office/drawing/2014/main" val="2277054263"/>
                  </a:ext>
                </a:extLst>
              </a:tr>
              <a:tr h="690535">
                <a:tc>
                  <a:txBody>
                    <a:bodyPr/>
                    <a:lstStyle/>
                    <a:p>
                      <a:r>
                        <a:rPr lang="en-US" sz="1800"/>
                        <a:t>Query Complexity</a:t>
                      </a:r>
                    </a:p>
                  </a:txBody>
                  <a:tcPr marL="104574" marR="104574" marT="52287" marB="52287"/>
                </a:tc>
                <a:tc>
                  <a:txBody>
                    <a:bodyPr/>
                    <a:lstStyle/>
                    <a:p>
                      <a:r>
                        <a:rPr lang="en-US" sz="1800" dirty="0"/>
                        <a:t>Supports Subquery but not “Join”</a:t>
                      </a:r>
                    </a:p>
                  </a:txBody>
                  <a:tcPr marL="104574" marR="104574" marT="52287" marB="52287"/>
                </a:tc>
                <a:tc>
                  <a:txBody>
                    <a:bodyPr/>
                    <a:lstStyle/>
                    <a:p>
                      <a:r>
                        <a:rPr lang="en-US" sz="1800" dirty="0"/>
                        <a:t>Joins were introduced</a:t>
                      </a:r>
                    </a:p>
                  </a:txBody>
                  <a:tcPr marL="104574" marR="104574" marT="52287" marB="52287"/>
                </a:tc>
                <a:tc>
                  <a:txBody>
                    <a:bodyPr/>
                    <a:lstStyle/>
                    <a:p>
                      <a:r>
                        <a:rPr lang="en-US" sz="1800" dirty="0"/>
                        <a:t>Subqueries, Joins , Outer Join need was proposed</a:t>
                      </a:r>
                    </a:p>
                  </a:txBody>
                  <a:tcPr marL="104574" marR="104574" marT="52287" marB="52287"/>
                </a:tc>
                <a:extLst>
                  <a:ext uri="{0D108BD9-81ED-4DB2-BD59-A6C34878D82A}">
                    <a16:rowId xmlns:a16="http://schemas.microsoft.com/office/drawing/2014/main" val="496325777"/>
                  </a:ext>
                </a:extLst>
              </a:tr>
              <a:tr h="987316">
                <a:tc>
                  <a:txBody>
                    <a:bodyPr/>
                    <a:lstStyle/>
                    <a:p>
                      <a:r>
                        <a:rPr lang="en-US" sz="1800" dirty="0"/>
                        <a:t>Host- Capability</a:t>
                      </a:r>
                    </a:p>
                  </a:txBody>
                  <a:tcPr marL="104574" marR="104574" marT="52287" marB="52287"/>
                </a:tc>
                <a:tc>
                  <a:txBody>
                    <a:bodyPr/>
                    <a:lstStyle/>
                    <a:p>
                      <a:r>
                        <a:rPr lang="en-US" sz="1800" dirty="0"/>
                        <a:t>Standalone Query Interface</a:t>
                      </a:r>
                    </a:p>
                  </a:txBody>
                  <a:tcPr marL="104574" marR="104574" marT="52287" marB="52287"/>
                </a:tc>
                <a:tc>
                  <a:txBody>
                    <a:bodyPr/>
                    <a:lstStyle/>
                    <a:p>
                      <a:r>
                        <a:rPr lang="en-US" sz="1800" dirty="0"/>
                        <a:t>Supported PL/I , Cobol, Standalone QI (Called UFI )</a:t>
                      </a:r>
                    </a:p>
                  </a:txBody>
                  <a:tcPr marL="104574" marR="104574" marT="52287" marB="5228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Supported PL/I , Cobol, Standalone QI (Called UFI )</a:t>
                      </a:r>
                    </a:p>
                    <a:p>
                      <a:endParaRPr lang="en-US" sz="1800" dirty="0"/>
                    </a:p>
                  </a:txBody>
                  <a:tcPr marL="104574" marR="104574" marT="52287" marB="52287"/>
                </a:tc>
                <a:extLst>
                  <a:ext uri="{0D108BD9-81ED-4DB2-BD59-A6C34878D82A}">
                    <a16:rowId xmlns:a16="http://schemas.microsoft.com/office/drawing/2014/main" val="2117063492"/>
                  </a:ext>
                </a:extLst>
              </a:tr>
              <a:tr h="393755">
                <a:tc>
                  <a:txBody>
                    <a:bodyPr/>
                    <a:lstStyle/>
                    <a:p>
                      <a:r>
                        <a:rPr lang="en-US" sz="1800"/>
                        <a:t>Security</a:t>
                      </a:r>
                    </a:p>
                  </a:txBody>
                  <a:tcPr marL="104574" marR="104574" marT="52287" marB="52287"/>
                </a:tc>
                <a:tc>
                  <a:txBody>
                    <a:bodyPr/>
                    <a:lstStyle/>
                    <a:p>
                      <a:r>
                        <a:rPr lang="en-US" sz="1800" dirty="0"/>
                        <a:t>N/A</a:t>
                      </a:r>
                    </a:p>
                  </a:txBody>
                  <a:tcPr marL="104574" marR="104574" marT="52287" marB="52287"/>
                </a:tc>
                <a:tc>
                  <a:txBody>
                    <a:bodyPr/>
                    <a:lstStyle/>
                    <a:p>
                      <a:r>
                        <a:rPr lang="en-US" sz="1800" dirty="0"/>
                        <a:t>Views were introduced</a:t>
                      </a:r>
                    </a:p>
                  </a:txBody>
                  <a:tcPr marL="104574" marR="104574" marT="52287" marB="52287"/>
                </a:tc>
                <a:tc>
                  <a:txBody>
                    <a:bodyPr/>
                    <a:lstStyle/>
                    <a:p>
                      <a:r>
                        <a:rPr lang="en-US" sz="1800" dirty="0"/>
                        <a:t>Need of Groups was proposed</a:t>
                      </a:r>
                    </a:p>
                  </a:txBody>
                  <a:tcPr marL="104574" marR="104574" marT="52287" marB="52287"/>
                </a:tc>
                <a:extLst>
                  <a:ext uri="{0D108BD9-81ED-4DB2-BD59-A6C34878D82A}">
                    <a16:rowId xmlns:a16="http://schemas.microsoft.com/office/drawing/2014/main" val="1374442578"/>
                  </a:ext>
                </a:extLst>
              </a:tr>
              <a:tr h="690535">
                <a:tc>
                  <a:txBody>
                    <a:bodyPr/>
                    <a:lstStyle/>
                    <a:p>
                      <a:r>
                        <a:rPr lang="en-US" sz="1800"/>
                        <a:t>Compilation Approach </a:t>
                      </a:r>
                    </a:p>
                  </a:txBody>
                  <a:tcPr marL="104574" marR="104574" marT="52287" marB="52287"/>
                </a:tc>
                <a:tc>
                  <a:txBody>
                    <a:bodyPr/>
                    <a:lstStyle/>
                    <a:p>
                      <a:r>
                        <a:rPr lang="en-US" sz="1800" dirty="0"/>
                        <a:t>N/A</a:t>
                      </a:r>
                    </a:p>
                  </a:txBody>
                  <a:tcPr marL="104574" marR="104574" marT="52287" marB="52287"/>
                </a:tc>
                <a:tc>
                  <a:txBody>
                    <a:bodyPr/>
                    <a:lstStyle/>
                    <a:p>
                      <a:r>
                        <a:rPr lang="en-US" sz="1800" dirty="0"/>
                        <a:t>Introduced</a:t>
                      </a:r>
                    </a:p>
                  </a:txBody>
                  <a:tcPr marL="104574" marR="104574" marT="52287" marB="52287"/>
                </a:tc>
                <a:tc>
                  <a:txBody>
                    <a:bodyPr/>
                    <a:lstStyle/>
                    <a:p>
                      <a:r>
                        <a:rPr lang="en-US" sz="1800" dirty="0"/>
                        <a:t>Was a big hit in System R</a:t>
                      </a:r>
                    </a:p>
                  </a:txBody>
                  <a:tcPr marL="104574" marR="104574" marT="52287" marB="52287"/>
                </a:tc>
                <a:extLst>
                  <a:ext uri="{0D108BD9-81ED-4DB2-BD59-A6C34878D82A}">
                    <a16:rowId xmlns:a16="http://schemas.microsoft.com/office/drawing/2014/main" val="3187400791"/>
                  </a:ext>
                </a:extLst>
              </a:tr>
            </a:tbl>
          </a:graphicData>
        </a:graphic>
      </p:graphicFrame>
    </p:spTree>
    <p:extLst>
      <p:ext uri="{BB962C8B-B14F-4D97-AF65-F5344CB8AC3E}">
        <p14:creationId xmlns:p14="http://schemas.microsoft.com/office/powerpoint/2010/main" val="4248348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2F333-76F3-8F40-8CD3-382E21464386}"/>
              </a:ext>
            </a:extLst>
          </p:cNvPr>
          <p:cNvSpPr>
            <a:spLocks noGrp="1"/>
          </p:cNvSpPr>
          <p:nvPr>
            <p:ph type="title"/>
          </p:nvPr>
        </p:nvSpPr>
        <p:spPr>
          <a:xfrm>
            <a:off x="838200" y="5529884"/>
            <a:ext cx="7719381" cy="1096331"/>
          </a:xfrm>
        </p:spPr>
        <p:txBody>
          <a:bodyPr>
            <a:normAutofit/>
          </a:bodyPr>
          <a:lstStyle/>
          <a:p>
            <a:r>
              <a:rPr lang="en-US" sz="3700"/>
              <a:t>Contributions of System R- Our Views</a:t>
            </a:r>
          </a:p>
        </p:txBody>
      </p:sp>
      <p:sp>
        <p:nvSpPr>
          <p:cNvPr id="17" name="Freeform: Shape 16">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4809B30F-D20E-4094-BEE8-4842877359FC}"/>
              </a:ext>
            </a:extLst>
          </p:cNvPr>
          <p:cNvGraphicFramePr>
            <a:graphicFrameLocks noGrp="1"/>
          </p:cNvGraphicFramePr>
          <p:nvPr>
            <p:ph idx="1"/>
            <p:extLst>
              <p:ext uri="{D42A27DB-BD31-4B8C-83A1-F6EECF244321}">
                <p14:modId xmlns:p14="http://schemas.microsoft.com/office/powerpoint/2010/main" val="502241335"/>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576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EC86-8AAB-854E-BA7B-59DEC65EFDDD}"/>
              </a:ext>
            </a:extLst>
          </p:cNvPr>
          <p:cNvSpPr>
            <a:spLocks noGrp="1"/>
          </p:cNvSpPr>
          <p:nvPr>
            <p:ph type="title"/>
          </p:nvPr>
        </p:nvSpPr>
        <p:spPr>
          <a:xfrm>
            <a:off x="3214501" y="215233"/>
            <a:ext cx="6339735" cy="1040296"/>
          </a:xfrm>
        </p:spPr>
        <p:txBody>
          <a:bodyPr>
            <a:normAutofit/>
          </a:bodyPr>
          <a:lstStyle/>
          <a:p>
            <a:r>
              <a:rPr lang="en-US" dirty="0">
                <a:solidFill>
                  <a:srgbClr val="000000"/>
                </a:solidFill>
              </a:rPr>
              <a:t>Let’s time travel to 1970	</a:t>
            </a:r>
          </a:p>
        </p:txBody>
      </p:sp>
      <p:sp>
        <p:nvSpPr>
          <p:cNvPr id="33" name="Content Placeholder 2">
            <a:extLst>
              <a:ext uri="{FF2B5EF4-FFF2-40B4-BE49-F238E27FC236}">
                <a16:creationId xmlns:a16="http://schemas.microsoft.com/office/drawing/2014/main" id="{12DC7C66-EF9A-984C-A747-D67CA075FB23}"/>
              </a:ext>
            </a:extLst>
          </p:cNvPr>
          <p:cNvSpPr>
            <a:spLocks noGrp="1"/>
          </p:cNvSpPr>
          <p:nvPr>
            <p:ph idx="1"/>
          </p:nvPr>
        </p:nvSpPr>
        <p:spPr>
          <a:xfrm>
            <a:off x="3104059" y="1753909"/>
            <a:ext cx="6560618" cy="769050"/>
          </a:xfrm>
        </p:spPr>
        <p:txBody>
          <a:bodyPr anchor="ctr">
            <a:normAutofit fontScale="85000" lnSpcReduction="20000"/>
          </a:bodyPr>
          <a:lstStyle/>
          <a:p>
            <a:r>
              <a:rPr lang="en-US" sz="2000" dirty="0">
                <a:solidFill>
                  <a:srgbClr val="000000"/>
                </a:solidFill>
              </a:rPr>
              <a:t>What was the state of Database Systems then ? </a:t>
            </a:r>
          </a:p>
          <a:p>
            <a:pPr marL="0" indent="0">
              <a:buNone/>
            </a:pPr>
            <a:r>
              <a:rPr lang="en-US" sz="2000" dirty="0">
                <a:solidFill>
                  <a:srgbClr val="000000"/>
                </a:solidFill>
              </a:rPr>
              <a:t>The leading commercial database of it’s time was a hierarchical one : IBM’s IMS</a:t>
            </a: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p:txBody>
      </p:sp>
      <p:pic>
        <p:nvPicPr>
          <p:cNvPr id="6" name="Picture 5">
            <a:extLst>
              <a:ext uri="{FF2B5EF4-FFF2-40B4-BE49-F238E27FC236}">
                <a16:creationId xmlns:a16="http://schemas.microsoft.com/office/drawing/2014/main" id="{35DE73EB-3FBA-EE46-B846-B6E51D773F67}"/>
              </a:ext>
            </a:extLst>
          </p:cNvPr>
          <p:cNvPicPr>
            <a:picLocks noChangeAspect="1"/>
          </p:cNvPicPr>
          <p:nvPr/>
        </p:nvPicPr>
        <p:blipFill rotWithShape="1">
          <a:blip r:embed="rId3">
            <a:alphaModFix/>
            <a:extLst/>
          </a:blip>
          <a:srcRect l="23895" r="26663" b="2"/>
          <a:stretch/>
        </p:blipFill>
        <p:spPr>
          <a:xfrm>
            <a:off x="566973" y="0"/>
            <a:ext cx="2043113" cy="2138434"/>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aphicFrame>
        <p:nvGraphicFramePr>
          <p:cNvPr id="7" name="Table 6">
            <a:extLst>
              <a:ext uri="{FF2B5EF4-FFF2-40B4-BE49-F238E27FC236}">
                <a16:creationId xmlns:a16="http://schemas.microsoft.com/office/drawing/2014/main" id="{BFAC6597-21B5-F042-8DDB-7E7D76159A09}"/>
              </a:ext>
            </a:extLst>
          </p:cNvPr>
          <p:cNvGraphicFramePr>
            <a:graphicFrameLocks noGrp="1" noChangeAspect="1"/>
          </p:cNvGraphicFramePr>
          <p:nvPr>
            <p:extLst>
              <p:ext uri="{D42A27DB-BD31-4B8C-83A1-F6EECF244321}">
                <p14:modId xmlns:p14="http://schemas.microsoft.com/office/powerpoint/2010/main" val="908096045"/>
              </p:ext>
            </p:extLst>
          </p:nvPr>
        </p:nvGraphicFramePr>
        <p:xfrm>
          <a:off x="3371900" y="2459656"/>
          <a:ext cx="6786750" cy="4270833"/>
        </p:xfrm>
        <a:graphic>
          <a:graphicData uri="http://schemas.openxmlformats.org/drawingml/2006/table">
            <a:tbl>
              <a:tblPr firstRow="1" bandRow="1">
                <a:tableStyleId>{5C22544A-7EE6-4342-B048-85BDC9FD1C3A}</a:tableStyleId>
              </a:tblPr>
              <a:tblGrid>
                <a:gridCol w="3355384">
                  <a:extLst>
                    <a:ext uri="{9D8B030D-6E8A-4147-A177-3AD203B41FA5}">
                      <a16:colId xmlns:a16="http://schemas.microsoft.com/office/drawing/2014/main" val="178734708"/>
                    </a:ext>
                  </a:extLst>
                </a:gridCol>
                <a:gridCol w="3431366">
                  <a:extLst>
                    <a:ext uri="{9D8B030D-6E8A-4147-A177-3AD203B41FA5}">
                      <a16:colId xmlns:a16="http://schemas.microsoft.com/office/drawing/2014/main" val="459172343"/>
                    </a:ext>
                  </a:extLst>
                </a:gridCol>
              </a:tblGrid>
              <a:tr h="872678">
                <a:tc>
                  <a:txBody>
                    <a:bodyPr/>
                    <a:lstStyle/>
                    <a:p>
                      <a:r>
                        <a:rPr lang="en-US" b="0" dirty="0">
                          <a:solidFill>
                            <a:schemeClr val="tx1"/>
                          </a:solidFill>
                        </a:rPr>
                        <a:t>Data was linked in a tree-like structure. It’s still a success today</a:t>
                      </a:r>
                    </a:p>
                  </a:txBody>
                  <a:tcPr>
                    <a:solidFill>
                      <a:schemeClr val="accent5">
                        <a:lumMod val="60000"/>
                        <a:lumOff val="40000"/>
                      </a:schemeClr>
                    </a:solidFill>
                  </a:tcPr>
                </a:tc>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684011545"/>
                  </a:ext>
                </a:extLst>
              </a:tr>
              <a:tr h="1020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Laborious to maintain relationships between data</a:t>
                      </a:r>
                    </a:p>
                    <a:p>
                      <a:endParaRPr lang="en-US" dirty="0"/>
                    </a:p>
                  </a:txBody>
                  <a:tcPr>
                    <a:solidFill>
                      <a:schemeClr val="accent5">
                        <a:lumMod val="60000"/>
                        <a:lumOff val="40000"/>
                      </a:schemeClr>
                    </a:solidFill>
                  </a:tcPr>
                </a:tc>
                <a:tc>
                  <a:txBody>
                    <a:bodyPr/>
                    <a:lstStyle/>
                    <a:p>
                      <a:endParaRPr lang="en-US" dirty="0"/>
                    </a:p>
                    <a:p>
                      <a:endParaRPr lang="en-US" dirty="0"/>
                    </a:p>
                  </a:txBody>
                  <a:tcPr>
                    <a:solidFill>
                      <a:schemeClr val="accent5">
                        <a:lumMod val="60000"/>
                        <a:lumOff val="40000"/>
                      </a:schemeClr>
                    </a:solidFill>
                  </a:tcPr>
                </a:tc>
                <a:extLst>
                  <a:ext uri="{0D108BD9-81ED-4DB2-BD59-A6C34878D82A}">
                    <a16:rowId xmlns:a16="http://schemas.microsoft.com/office/drawing/2014/main" val="1280724290"/>
                  </a:ext>
                </a:extLst>
              </a:tr>
              <a:tr h="933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Locations of data had to be known</a:t>
                      </a:r>
                    </a:p>
                    <a:p>
                      <a:endParaRPr lang="en-US" dirty="0"/>
                    </a:p>
                  </a:txBody>
                  <a:tcPr>
                    <a:solidFill>
                      <a:schemeClr val="accent5">
                        <a:lumMod val="60000"/>
                        <a:lumOff val="40000"/>
                      </a:schemeClr>
                    </a:solidFill>
                  </a:tcPr>
                </a:tc>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2083324127"/>
                  </a:ext>
                </a:extLst>
              </a:tr>
              <a:tr h="933258">
                <a:tc>
                  <a:txBody>
                    <a:bodyPr/>
                    <a:lstStyle/>
                    <a:p>
                      <a:r>
                        <a:rPr lang="en-US" dirty="0"/>
                        <a:t>Physical Links had to be maintained and making changes to the database were daunting</a:t>
                      </a:r>
                    </a:p>
                  </a:txBody>
                  <a:tcPr>
                    <a:solidFill>
                      <a:schemeClr val="accent5">
                        <a:lumMod val="60000"/>
                        <a:lumOff val="40000"/>
                      </a:schemeClr>
                    </a:solidFill>
                  </a:tcPr>
                </a:tc>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2441391432"/>
                  </a:ext>
                </a:extLst>
              </a:tr>
              <a:tr h="511399">
                <a:tc>
                  <a:txBody>
                    <a:bodyPr/>
                    <a:lstStyle/>
                    <a:p>
                      <a:r>
                        <a:rPr lang="en-US" dirty="0"/>
                        <a:t>Queries were crude</a:t>
                      </a:r>
                    </a:p>
                  </a:txBody>
                  <a:tcPr>
                    <a:solidFill>
                      <a:schemeClr val="accent5">
                        <a:lumMod val="60000"/>
                        <a:lumOff val="40000"/>
                      </a:schemeClr>
                    </a:solidFill>
                  </a:tcPr>
                </a:tc>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737912132"/>
                  </a:ext>
                </a:extLst>
              </a:tr>
            </a:tbl>
          </a:graphicData>
        </a:graphic>
      </p:graphicFrame>
      <p:pic>
        <p:nvPicPr>
          <p:cNvPr id="18" name="Graphic 17" descr="Checkmark">
            <a:extLst>
              <a:ext uri="{FF2B5EF4-FFF2-40B4-BE49-F238E27FC236}">
                <a16:creationId xmlns:a16="http://schemas.microsoft.com/office/drawing/2014/main" id="{2E2C330F-0355-7549-8D86-C4C544D22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2301" y="2705887"/>
            <a:ext cx="536480" cy="522819"/>
          </a:xfrm>
          <a:prstGeom prst="rect">
            <a:avLst/>
          </a:prstGeom>
        </p:spPr>
      </p:pic>
      <p:pic>
        <p:nvPicPr>
          <p:cNvPr id="21" name="Graphic 20" descr="Close">
            <a:extLst>
              <a:ext uri="{FF2B5EF4-FFF2-40B4-BE49-F238E27FC236}">
                <a16:creationId xmlns:a16="http://schemas.microsoft.com/office/drawing/2014/main" id="{C9E2678B-AAA7-864D-93B6-61FF9B67F4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52301" y="3629295"/>
            <a:ext cx="536480" cy="536480"/>
          </a:xfrm>
          <a:prstGeom prst="rect">
            <a:avLst/>
          </a:prstGeom>
        </p:spPr>
      </p:pic>
      <p:pic>
        <p:nvPicPr>
          <p:cNvPr id="34" name="Graphic 33" descr="Close">
            <a:extLst>
              <a:ext uri="{FF2B5EF4-FFF2-40B4-BE49-F238E27FC236}">
                <a16:creationId xmlns:a16="http://schemas.microsoft.com/office/drawing/2014/main" id="{899C4F18-7955-ED4D-91A7-EE93C4841B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2685" y="4577237"/>
            <a:ext cx="536480" cy="536480"/>
          </a:xfrm>
          <a:prstGeom prst="rect">
            <a:avLst/>
          </a:prstGeom>
        </p:spPr>
      </p:pic>
      <p:pic>
        <p:nvPicPr>
          <p:cNvPr id="35" name="Graphic 34" descr="Close">
            <a:extLst>
              <a:ext uri="{FF2B5EF4-FFF2-40B4-BE49-F238E27FC236}">
                <a16:creationId xmlns:a16="http://schemas.microsoft.com/office/drawing/2014/main" id="{D640B56D-A552-3F48-B6E0-A51769E23A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2685" y="5525179"/>
            <a:ext cx="536480" cy="536480"/>
          </a:xfrm>
          <a:prstGeom prst="rect">
            <a:avLst/>
          </a:prstGeom>
        </p:spPr>
      </p:pic>
      <p:pic>
        <p:nvPicPr>
          <p:cNvPr id="36" name="Graphic 35" descr="Close">
            <a:extLst>
              <a:ext uri="{FF2B5EF4-FFF2-40B4-BE49-F238E27FC236}">
                <a16:creationId xmlns:a16="http://schemas.microsoft.com/office/drawing/2014/main" id="{9A4CF574-DEBD-0E4E-B63D-20E95880F6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2685" y="6194008"/>
            <a:ext cx="536480" cy="536480"/>
          </a:xfrm>
          <a:prstGeom prst="rect">
            <a:avLst/>
          </a:prstGeom>
        </p:spPr>
      </p:pic>
    </p:spTree>
    <p:extLst>
      <p:ext uri="{BB962C8B-B14F-4D97-AF65-F5344CB8AC3E}">
        <p14:creationId xmlns:p14="http://schemas.microsoft.com/office/powerpoint/2010/main" val="3427806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20099A-5825-274D-B82D-23A8E9271633}"/>
              </a:ext>
            </a:extLst>
          </p:cNvPr>
          <p:cNvSpPr/>
          <p:nvPr/>
        </p:nvSpPr>
        <p:spPr>
          <a:xfrm>
            <a:off x="4438399" y="2967335"/>
            <a:ext cx="3315203"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Thankyou !</a:t>
            </a:r>
          </a:p>
        </p:txBody>
      </p:sp>
    </p:spTree>
    <p:extLst>
      <p:ext uri="{BB962C8B-B14F-4D97-AF65-F5344CB8AC3E}">
        <p14:creationId xmlns:p14="http://schemas.microsoft.com/office/powerpoint/2010/main" val="3678715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CFFF-7C22-7D44-97A8-6F8820336280}"/>
              </a:ext>
            </a:extLst>
          </p:cNvPr>
          <p:cNvSpPr>
            <a:spLocks noGrp="1"/>
          </p:cNvSpPr>
          <p:nvPr>
            <p:ph type="title"/>
          </p:nvPr>
        </p:nvSpPr>
        <p:spPr>
          <a:xfrm>
            <a:off x="3522061" y="134181"/>
            <a:ext cx="7522888" cy="1424446"/>
          </a:xfrm>
        </p:spPr>
        <p:txBody>
          <a:bodyPr vert="horz" lIns="91440" tIns="45720" rIns="91440" bIns="45720" rtlCol="0" anchor="ctr">
            <a:normAutofit/>
          </a:bodyPr>
          <a:lstStyle/>
          <a:p>
            <a:r>
              <a:rPr lang="en-US" dirty="0"/>
              <a:t>Relational Model by Dr. Ted Codd	</a:t>
            </a:r>
          </a:p>
        </p:txBody>
      </p:sp>
      <p:pic>
        <p:nvPicPr>
          <p:cNvPr id="4" name="Content Placeholder 3">
            <a:extLst>
              <a:ext uri="{FF2B5EF4-FFF2-40B4-BE49-F238E27FC236}">
                <a16:creationId xmlns:a16="http://schemas.microsoft.com/office/drawing/2014/main" id="{37D2C638-BEC4-DE47-ADA8-03832775595E}"/>
              </a:ext>
            </a:extLst>
          </p:cNvPr>
          <p:cNvPicPr>
            <a:picLocks noGrp="1" noChangeAspect="1"/>
          </p:cNvPicPr>
          <p:nvPr>
            <p:ph idx="1"/>
          </p:nvPr>
        </p:nvPicPr>
        <p:blipFill>
          <a:blip r:embed="rId3"/>
          <a:stretch>
            <a:fillRect/>
          </a:stretch>
        </p:blipFill>
        <p:spPr>
          <a:xfrm>
            <a:off x="503584" y="335357"/>
            <a:ext cx="1517956" cy="2160791"/>
          </a:xfrm>
          <a:prstGeom prst="rect">
            <a:avLst/>
          </a:prstGeom>
        </p:spPr>
      </p:pic>
      <p:pic>
        <p:nvPicPr>
          <p:cNvPr id="7" name="Picture 6">
            <a:extLst>
              <a:ext uri="{FF2B5EF4-FFF2-40B4-BE49-F238E27FC236}">
                <a16:creationId xmlns:a16="http://schemas.microsoft.com/office/drawing/2014/main" id="{C05871EC-09B0-9542-98D3-EEB4C7982610}"/>
              </a:ext>
            </a:extLst>
          </p:cNvPr>
          <p:cNvPicPr>
            <a:picLocks noChangeAspect="1"/>
          </p:cNvPicPr>
          <p:nvPr/>
        </p:nvPicPr>
        <p:blipFill>
          <a:blip r:embed="rId4"/>
          <a:stretch>
            <a:fillRect/>
          </a:stretch>
        </p:blipFill>
        <p:spPr>
          <a:xfrm>
            <a:off x="789865" y="2602420"/>
            <a:ext cx="4276964" cy="4255580"/>
          </a:xfrm>
          <a:prstGeom prst="rect">
            <a:avLst/>
          </a:prstGeom>
        </p:spPr>
      </p:pic>
      <p:sp>
        <p:nvSpPr>
          <p:cNvPr id="6" name="TextBox 5">
            <a:extLst>
              <a:ext uri="{FF2B5EF4-FFF2-40B4-BE49-F238E27FC236}">
                <a16:creationId xmlns:a16="http://schemas.microsoft.com/office/drawing/2014/main" id="{C1315949-C822-1C43-8AF2-DB9A016FC753}"/>
              </a:ext>
            </a:extLst>
          </p:cNvPr>
          <p:cNvSpPr txBox="1"/>
          <p:nvPr/>
        </p:nvSpPr>
        <p:spPr>
          <a:xfrm>
            <a:off x="5297762" y="2799889"/>
            <a:ext cx="5747187" cy="2987543"/>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Codd's approach was rather different, favoring a declarative model.</a:t>
            </a:r>
          </a:p>
          <a:p>
            <a:pPr marL="285750" indent="-228600">
              <a:lnSpc>
                <a:spcPct val="90000"/>
              </a:lnSpc>
              <a:spcAft>
                <a:spcPts val="600"/>
              </a:spcAft>
              <a:buFont typeface="Arial" panose="020B0604020202020204" pitchFamily="34" charset="0"/>
              <a:buChar char="•"/>
            </a:pPr>
            <a:r>
              <a:rPr lang="en-US" sz="2200" dirty="0"/>
              <a:t>This meant the programmer "declared" relationships and the computer would be expected to implement them in bits and bytes.</a:t>
            </a:r>
          </a:p>
        </p:txBody>
      </p:sp>
    </p:spTree>
    <p:extLst>
      <p:ext uri="{BB962C8B-B14F-4D97-AF65-F5344CB8AC3E}">
        <p14:creationId xmlns:p14="http://schemas.microsoft.com/office/powerpoint/2010/main" val="178135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7D13-C9CE-5E48-95E7-D128522636FC}"/>
              </a:ext>
            </a:extLst>
          </p:cNvPr>
          <p:cNvSpPr>
            <a:spLocks noGrp="1"/>
          </p:cNvSpPr>
          <p:nvPr>
            <p:ph type="title"/>
          </p:nvPr>
        </p:nvSpPr>
        <p:spPr/>
        <p:txBody>
          <a:bodyPr>
            <a:normAutofit/>
          </a:bodyPr>
          <a:lstStyle/>
          <a:p>
            <a:r>
              <a:rPr lang="en-US" dirty="0"/>
              <a:t>How IBM cracked System R</a:t>
            </a:r>
          </a:p>
        </p:txBody>
      </p:sp>
      <p:graphicFrame>
        <p:nvGraphicFramePr>
          <p:cNvPr id="5" name="Content Placeholder 2">
            <a:extLst>
              <a:ext uri="{FF2B5EF4-FFF2-40B4-BE49-F238E27FC236}">
                <a16:creationId xmlns:a16="http://schemas.microsoft.com/office/drawing/2014/main" id="{6CD5CABA-C4C7-4B35-A00C-437C695EEA86}"/>
              </a:ext>
            </a:extLst>
          </p:cNvPr>
          <p:cNvGraphicFramePr>
            <a:graphicFrameLocks noGrp="1"/>
          </p:cNvGraphicFramePr>
          <p:nvPr>
            <p:ph idx="1"/>
            <p:extLst>
              <p:ext uri="{D42A27DB-BD31-4B8C-83A1-F6EECF244321}">
                <p14:modId xmlns:p14="http://schemas.microsoft.com/office/powerpoint/2010/main" val="1254090922"/>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739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7B2296F-0FCC-E840-9C1D-341621879276}"/>
              </a:ext>
            </a:extLst>
          </p:cNvPr>
          <p:cNvGraphicFramePr>
            <a:graphicFrameLocks noGrp="1"/>
          </p:cNvGraphicFramePr>
          <p:nvPr>
            <p:ph idx="1"/>
            <p:extLst>
              <p:ext uri="{D42A27DB-BD31-4B8C-83A1-F6EECF244321}">
                <p14:modId xmlns:p14="http://schemas.microsoft.com/office/powerpoint/2010/main" val="1716148990"/>
              </p:ext>
            </p:extLst>
          </p:nvPr>
        </p:nvGraphicFramePr>
        <p:xfrm>
          <a:off x="814386" y="1214438"/>
          <a:ext cx="9286876" cy="53720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a:extLst>
              <a:ext uri="{FF2B5EF4-FFF2-40B4-BE49-F238E27FC236}">
                <a16:creationId xmlns:a16="http://schemas.microsoft.com/office/drawing/2014/main" id="{8C80D499-BAC6-3949-A629-0633ABA5145D}"/>
              </a:ext>
            </a:extLst>
          </p:cNvPr>
          <p:cNvSpPr>
            <a:spLocks noGrp="1"/>
          </p:cNvSpPr>
          <p:nvPr>
            <p:ph type="title"/>
          </p:nvPr>
        </p:nvSpPr>
        <p:spPr>
          <a:xfrm>
            <a:off x="442912" y="160338"/>
            <a:ext cx="10515600" cy="1325563"/>
          </a:xfrm>
        </p:spPr>
        <p:txBody>
          <a:bodyPr/>
          <a:lstStyle/>
          <a:p>
            <a:r>
              <a:rPr lang="en-US" dirty="0"/>
              <a:t>About this Research Paper</a:t>
            </a:r>
          </a:p>
        </p:txBody>
      </p:sp>
    </p:spTree>
    <p:extLst>
      <p:ext uri="{BB962C8B-B14F-4D97-AF65-F5344CB8AC3E}">
        <p14:creationId xmlns:p14="http://schemas.microsoft.com/office/powerpoint/2010/main" val="3166907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6390-75D3-AE4B-A122-2A04B6BA0355}"/>
              </a:ext>
            </a:extLst>
          </p:cNvPr>
          <p:cNvSpPr>
            <a:spLocks noGrp="1"/>
          </p:cNvSpPr>
          <p:nvPr>
            <p:ph type="title"/>
          </p:nvPr>
        </p:nvSpPr>
        <p:spPr>
          <a:xfrm>
            <a:off x="337154" y="2260184"/>
            <a:ext cx="3272093" cy="2674198"/>
          </a:xfrm>
        </p:spPr>
        <p:txBody>
          <a:bodyPr anchor="t">
            <a:normAutofit/>
          </a:bodyPr>
          <a:lstStyle/>
          <a:p>
            <a:r>
              <a:rPr lang="en-US" dirty="0"/>
              <a:t>Key points	</a:t>
            </a:r>
          </a:p>
        </p:txBody>
      </p:sp>
      <p:graphicFrame>
        <p:nvGraphicFramePr>
          <p:cNvPr id="7" name="Content Placeholder 2">
            <a:extLst>
              <a:ext uri="{FF2B5EF4-FFF2-40B4-BE49-F238E27FC236}">
                <a16:creationId xmlns:a16="http://schemas.microsoft.com/office/drawing/2014/main" id="{C135552A-27C0-41BB-BBD9-2B94D5E942C5}"/>
              </a:ext>
            </a:extLst>
          </p:cNvPr>
          <p:cNvGraphicFramePr>
            <a:graphicFrameLocks noGrp="1"/>
          </p:cNvGraphicFramePr>
          <p:nvPr>
            <p:ph idx="1"/>
            <p:extLst>
              <p:ext uri="{D42A27DB-BD31-4B8C-83A1-F6EECF244321}">
                <p14:modId xmlns:p14="http://schemas.microsoft.com/office/powerpoint/2010/main" val="1912551307"/>
              </p:ext>
            </p:extLst>
          </p:nvPr>
        </p:nvGraphicFramePr>
        <p:xfrm>
          <a:off x="3609247" y="803274"/>
          <a:ext cx="7446104" cy="5568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819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E31DE8-D44E-584B-B21B-960822A68FDE}"/>
              </a:ext>
            </a:extLst>
          </p:cNvPr>
          <p:cNvSpPr txBox="1"/>
          <p:nvPr/>
        </p:nvSpPr>
        <p:spPr>
          <a:xfrm>
            <a:off x="1451581" y="5008500"/>
            <a:ext cx="9603272" cy="96075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dirty="0">
                <a:latin typeface="+mj-lt"/>
                <a:ea typeface="+mj-ea"/>
                <a:cs typeface="+mj-cs"/>
              </a:rPr>
              <a:t>System R case study in A Nutshell</a:t>
            </a:r>
          </a:p>
        </p:txBody>
      </p:sp>
      <p:graphicFrame>
        <p:nvGraphicFramePr>
          <p:cNvPr id="9" name="Content Placeholder 2">
            <a:extLst>
              <a:ext uri="{FF2B5EF4-FFF2-40B4-BE49-F238E27FC236}">
                <a16:creationId xmlns:a16="http://schemas.microsoft.com/office/drawing/2014/main" id="{69D4A638-BB76-4F3D-84A8-6BCC4A905B62}"/>
              </a:ext>
            </a:extLst>
          </p:cNvPr>
          <p:cNvGraphicFramePr>
            <a:graphicFrameLocks noGrp="1"/>
          </p:cNvGraphicFramePr>
          <p:nvPr>
            <p:ph idx="1"/>
            <p:extLst>
              <p:ext uri="{D42A27DB-BD31-4B8C-83A1-F6EECF244321}">
                <p14:modId xmlns:p14="http://schemas.microsoft.com/office/powerpoint/2010/main" val="3568782396"/>
              </p:ext>
            </p:extLst>
          </p:nvPr>
        </p:nvGraphicFramePr>
        <p:xfrm>
          <a:off x="771525" y="657225"/>
          <a:ext cx="11158538" cy="5472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3759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D039-3A56-B747-ADA6-D1B8A199C12B}"/>
              </a:ext>
            </a:extLst>
          </p:cNvPr>
          <p:cNvSpPr>
            <a:spLocks noGrp="1"/>
          </p:cNvSpPr>
          <p:nvPr>
            <p:ph type="title"/>
          </p:nvPr>
        </p:nvSpPr>
        <p:spPr/>
        <p:txBody>
          <a:bodyPr/>
          <a:lstStyle/>
          <a:p>
            <a:r>
              <a:rPr lang="en-US" dirty="0"/>
              <a:t>System Modules Identified</a:t>
            </a:r>
          </a:p>
        </p:txBody>
      </p:sp>
      <p:sp>
        <p:nvSpPr>
          <p:cNvPr id="6" name="Content Placeholder 5">
            <a:extLst>
              <a:ext uri="{FF2B5EF4-FFF2-40B4-BE49-F238E27FC236}">
                <a16:creationId xmlns:a16="http://schemas.microsoft.com/office/drawing/2014/main" id="{6C1526B6-F260-754C-84AA-12040D5B0B03}"/>
              </a:ext>
            </a:extLst>
          </p:cNvPr>
          <p:cNvSpPr>
            <a:spLocks noGrp="1"/>
          </p:cNvSpPr>
          <p:nvPr>
            <p:ph idx="1"/>
          </p:nvPr>
        </p:nvSpPr>
        <p:spPr/>
        <p:txBody>
          <a:bodyPr>
            <a:normAutofit/>
          </a:bodyPr>
          <a:lstStyle/>
          <a:p>
            <a:pPr lvl="0"/>
            <a:r>
              <a:rPr lang="en-US" sz="2400" dirty="0"/>
              <a:t>Log/Recovery System</a:t>
            </a:r>
          </a:p>
          <a:p>
            <a:pPr lvl="0"/>
            <a:r>
              <a:rPr lang="en-US" sz="2400" dirty="0"/>
              <a:t>Lock Manager</a:t>
            </a:r>
          </a:p>
          <a:p>
            <a:pPr lvl="0"/>
            <a:r>
              <a:rPr lang="en-US" sz="2400" dirty="0"/>
              <a:t>Data Storage</a:t>
            </a:r>
          </a:p>
          <a:p>
            <a:pPr lvl="0"/>
            <a:r>
              <a:rPr lang="en-US" sz="2400" dirty="0"/>
              <a:t>View Management</a:t>
            </a:r>
          </a:p>
          <a:p>
            <a:pPr lvl="0"/>
            <a:r>
              <a:rPr lang="en-US" sz="2400" dirty="0"/>
              <a:t>Access Methods</a:t>
            </a:r>
          </a:p>
          <a:p>
            <a:pPr lvl="0"/>
            <a:r>
              <a:rPr lang="en-US" sz="2400" dirty="0"/>
              <a:t>Query Optimizer</a:t>
            </a:r>
          </a:p>
          <a:p>
            <a:endParaRPr lang="en-US" dirty="0"/>
          </a:p>
        </p:txBody>
      </p:sp>
    </p:spTree>
    <p:extLst>
      <p:ext uri="{BB962C8B-B14F-4D97-AF65-F5344CB8AC3E}">
        <p14:creationId xmlns:p14="http://schemas.microsoft.com/office/powerpoint/2010/main" val="343123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89D8-1FDA-7242-8A0E-6919D929FD91}"/>
              </a:ext>
            </a:extLst>
          </p:cNvPr>
          <p:cNvSpPr>
            <a:spLocks noGrp="1"/>
          </p:cNvSpPr>
          <p:nvPr>
            <p:ph type="title"/>
          </p:nvPr>
        </p:nvSpPr>
        <p:spPr>
          <a:xfrm>
            <a:off x="1136428" y="627564"/>
            <a:ext cx="7474172" cy="1325563"/>
          </a:xfrm>
        </p:spPr>
        <p:txBody>
          <a:bodyPr>
            <a:normAutofit/>
          </a:bodyPr>
          <a:lstStyle/>
          <a:p>
            <a:br>
              <a:rPr lang="en-US" dirty="0"/>
            </a:br>
            <a:endParaRPr lang="en-US" dirty="0"/>
          </a:p>
        </p:txBody>
      </p:sp>
      <p:sp>
        <p:nvSpPr>
          <p:cNvPr id="18" name="Content Placeholder 11">
            <a:extLst>
              <a:ext uri="{FF2B5EF4-FFF2-40B4-BE49-F238E27FC236}">
                <a16:creationId xmlns:a16="http://schemas.microsoft.com/office/drawing/2014/main" id="{CF9DFB0B-8753-4EFA-8B11-BFB246A98734}"/>
              </a:ext>
            </a:extLst>
          </p:cNvPr>
          <p:cNvSpPr>
            <a:spLocks noGrp="1"/>
          </p:cNvSpPr>
          <p:nvPr>
            <p:ph idx="1"/>
          </p:nvPr>
        </p:nvSpPr>
        <p:spPr>
          <a:xfrm>
            <a:off x="334471" y="1948866"/>
            <a:ext cx="7841789" cy="4881187"/>
          </a:xfrm>
        </p:spPr>
        <p:txBody>
          <a:bodyPr anchor="ctr">
            <a:normAutofit fontScale="85000" lnSpcReduction="20000"/>
          </a:bodyPr>
          <a:lstStyle/>
          <a:p>
            <a:pPr>
              <a:buFont typeface="Wingdings" pitchFamily="2" charset="2"/>
              <a:buChar char="Ø"/>
            </a:pPr>
            <a:r>
              <a:rPr lang="en-US" b="1" dirty="0"/>
              <a:t> Basic Design Decisions</a:t>
            </a:r>
          </a:p>
          <a:p>
            <a:r>
              <a:rPr lang="en-US" sz="2000" dirty="0"/>
              <a:t>System Catalog</a:t>
            </a:r>
          </a:p>
          <a:p>
            <a:r>
              <a:rPr lang="en-US" sz="2000" dirty="0"/>
              <a:t>XRM as Access method</a:t>
            </a:r>
          </a:p>
          <a:p>
            <a:pPr marL="0" indent="0">
              <a:buNone/>
            </a:pPr>
            <a:endParaRPr lang="en-US" sz="2000" dirty="0"/>
          </a:p>
          <a:p>
            <a:pPr>
              <a:buFont typeface="Wingdings" pitchFamily="2" charset="2"/>
              <a:buChar char="Ø"/>
            </a:pPr>
            <a:r>
              <a:rPr lang="en-US" sz="2900" b="1" dirty="0"/>
              <a:t> Challenges</a:t>
            </a:r>
          </a:p>
          <a:p>
            <a:r>
              <a:rPr lang="en-US" sz="2000" dirty="0"/>
              <a:t>Optimizer Algorithm</a:t>
            </a:r>
          </a:p>
          <a:p>
            <a:pPr marL="0" indent="0">
              <a:buNone/>
            </a:pPr>
            <a:endParaRPr lang="en-US" sz="2400" dirty="0"/>
          </a:p>
          <a:p>
            <a:pPr>
              <a:buFont typeface="Wingdings" pitchFamily="2" charset="2"/>
              <a:buChar char="Ø"/>
            </a:pPr>
            <a:r>
              <a:rPr lang="en-US" sz="2900" b="1" dirty="0"/>
              <a:t> Result</a:t>
            </a:r>
          </a:p>
          <a:p>
            <a:r>
              <a:rPr lang="en-US" sz="2000" dirty="0"/>
              <a:t>Usability of SQL</a:t>
            </a:r>
          </a:p>
          <a:p>
            <a:pPr marL="0" indent="0">
              <a:buNone/>
            </a:pPr>
            <a:endParaRPr lang="en-US" sz="2400" dirty="0"/>
          </a:p>
          <a:p>
            <a:pPr>
              <a:buFont typeface="Wingdings" pitchFamily="2" charset="2"/>
              <a:buChar char="Ø"/>
            </a:pPr>
            <a:r>
              <a:rPr lang="en-US" sz="2900" b="1" dirty="0"/>
              <a:t> Lessons Learned</a:t>
            </a:r>
          </a:p>
          <a:p>
            <a:r>
              <a:rPr lang="en-US" sz="2000" dirty="0"/>
              <a:t>Optimizer Cost calculation</a:t>
            </a:r>
          </a:p>
          <a:p>
            <a:r>
              <a:rPr lang="en-US" sz="2000" dirty="0"/>
              <a:t>Need of ”Join” in SQL</a:t>
            </a:r>
          </a:p>
          <a:p>
            <a:r>
              <a:rPr lang="en-US" sz="2000" dirty="0"/>
              <a:t>How can the complexity of Optimizer by reduced</a:t>
            </a:r>
          </a:p>
          <a:p>
            <a:pPr marL="0" indent="0">
              <a:buNone/>
            </a:pPr>
            <a:endParaRPr lang="en-US" sz="2400" dirty="0"/>
          </a:p>
          <a:p>
            <a:pPr marL="0" indent="0">
              <a:buNone/>
            </a:pPr>
            <a:endParaRPr lang="en-US" sz="2400" dirty="0"/>
          </a:p>
          <a:p>
            <a:pPr marL="0" indent="0">
              <a:buNone/>
            </a:pPr>
            <a:endParaRPr lang="en-US" sz="2000" dirty="0"/>
          </a:p>
          <a:p>
            <a:pPr marL="0" indent="0">
              <a:buNone/>
            </a:pPr>
            <a:endParaRPr lang="en-US" sz="2400" dirty="0"/>
          </a:p>
        </p:txBody>
      </p:sp>
      <p:sp>
        <p:nvSpPr>
          <p:cNvPr id="19"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6C6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D2A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6">
            <a:extLst>
              <a:ext uri="{FF2B5EF4-FFF2-40B4-BE49-F238E27FC236}">
                <a16:creationId xmlns:a16="http://schemas.microsoft.com/office/drawing/2014/main" id="{502EBEDA-C5B4-C64A-92FE-23FE3823F09A}"/>
              </a:ext>
            </a:extLst>
          </p:cNvPr>
          <p:cNvPicPr>
            <a:picLocks noChangeAspect="1"/>
          </p:cNvPicPr>
          <p:nvPr/>
        </p:nvPicPr>
        <p:blipFill>
          <a:blip r:embed="rId3"/>
          <a:stretch>
            <a:fillRect/>
          </a:stretch>
        </p:blipFill>
        <p:spPr>
          <a:xfrm>
            <a:off x="9254442" y="3074554"/>
            <a:ext cx="1462088" cy="708891"/>
          </a:xfrm>
          <a:prstGeom prst="rect">
            <a:avLst/>
          </a:prstGeom>
        </p:spPr>
      </p:pic>
      <p:pic>
        <p:nvPicPr>
          <p:cNvPr id="9" name="Picture 8">
            <a:extLst>
              <a:ext uri="{FF2B5EF4-FFF2-40B4-BE49-F238E27FC236}">
                <a16:creationId xmlns:a16="http://schemas.microsoft.com/office/drawing/2014/main" id="{4263DA53-AB90-3E4A-9BEE-2791D32A3310}"/>
              </a:ext>
            </a:extLst>
          </p:cNvPr>
          <p:cNvPicPr>
            <a:picLocks noChangeAspect="1"/>
          </p:cNvPicPr>
          <p:nvPr/>
        </p:nvPicPr>
        <p:blipFill>
          <a:blip r:embed="rId4"/>
          <a:stretch>
            <a:fillRect/>
          </a:stretch>
        </p:blipFill>
        <p:spPr>
          <a:xfrm>
            <a:off x="4389907" y="1733068"/>
            <a:ext cx="4220693" cy="3867631"/>
          </a:xfrm>
          <a:prstGeom prst="rect">
            <a:avLst/>
          </a:prstGeom>
        </p:spPr>
      </p:pic>
    </p:spTree>
    <p:extLst>
      <p:ext uri="{BB962C8B-B14F-4D97-AF65-F5344CB8AC3E}">
        <p14:creationId xmlns:p14="http://schemas.microsoft.com/office/powerpoint/2010/main" val="26472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1701</Words>
  <Application>Microsoft Macintosh PowerPoint</Application>
  <PresentationFormat>Widescreen</PresentationFormat>
  <Paragraphs>252</Paragraphs>
  <Slides>20</Slides>
  <Notes>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A History and Evaluation of System R</vt:lpstr>
      <vt:lpstr>Let’s time travel to 1970 </vt:lpstr>
      <vt:lpstr>Relational Model by Dr. Ted Codd </vt:lpstr>
      <vt:lpstr>How IBM cracked System R</vt:lpstr>
      <vt:lpstr>About this Research Paper</vt:lpstr>
      <vt:lpstr>Key points </vt:lpstr>
      <vt:lpstr>PowerPoint Presentation</vt:lpstr>
      <vt:lpstr>System Modules Identified</vt:lpstr>
      <vt:lpstr> </vt:lpstr>
      <vt:lpstr>End of Phase 0 ( 1974 – 1975 ) </vt:lpstr>
      <vt:lpstr>PowerPoint Presentation</vt:lpstr>
      <vt:lpstr> Compilation Approach </vt:lpstr>
      <vt:lpstr>RSS Access Paths </vt:lpstr>
      <vt:lpstr>PowerPoint Presentation</vt:lpstr>
      <vt:lpstr>End of Phase 1 ( 1976 – 1977 ) </vt:lpstr>
      <vt:lpstr>Evaluation Period ( 1978-1981)</vt:lpstr>
      <vt:lpstr>PowerPoint Presentation</vt:lpstr>
      <vt:lpstr>End of Phase 2 ( 1978 – 1980 ) </vt:lpstr>
      <vt:lpstr>Contributions of System R- Our Views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History and Evaluation of System R</dc:title>
  <dc:creator>sakhuja.ankita@gmail.com</dc:creator>
  <cp:lastModifiedBy>sakhuja.ankita@gmail.com</cp:lastModifiedBy>
  <cp:revision>2</cp:revision>
  <dcterms:created xsi:type="dcterms:W3CDTF">2019-01-24T18:20:21Z</dcterms:created>
  <dcterms:modified xsi:type="dcterms:W3CDTF">2019-01-24T20:58:20Z</dcterms:modified>
</cp:coreProperties>
</file>